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9"/>
  </p:notesMasterIdLst>
  <p:sldIdLst>
    <p:sldId id="274" r:id="rId2"/>
    <p:sldId id="275" r:id="rId3"/>
    <p:sldId id="277" r:id="rId4"/>
    <p:sldId id="278" r:id="rId5"/>
    <p:sldId id="268" r:id="rId6"/>
    <p:sldId id="29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300" r:id="rId15"/>
    <p:sldId id="265" r:id="rId16"/>
    <p:sldId id="266" r:id="rId17"/>
    <p:sldId id="295" r:id="rId18"/>
    <p:sldId id="296" r:id="rId19"/>
    <p:sldId id="294" r:id="rId20"/>
    <p:sldId id="303" r:id="rId21"/>
    <p:sldId id="269" r:id="rId22"/>
    <p:sldId id="270" r:id="rId23"/>
    <p:sldId id="291" r:id="rId24"/>
    <p:sldId id="292" r:id="rId25"/>
    <p:sldId id="290" r:id="rId26"/>
    <p:sldId id="301" r:id="rId27"/>
    <p:sldId id="302" r:id="rId28"/>
  </p:sldIdLst>
  <p:sldSz cx="9144000" cy="6858000" type="screen4x3"/>
  <p:notesSz cx="7010400" cy="9296400"/>
  <p:embeddedFontLst>
    <p:embeddedFont>
      <p:font typeface="Bebas Neue" panose="020B0606020202050201" pitchFamily="34" charset="0"/>
      <p:regular r:id="rId30"/>
    </p:embeddedFont>
    <p:embeddedFont>
      <p:font typeface="Bell MT" panose="02020503060305020303" pitchFamily="18" charset="0"/>
      <p:regular r:id="rId31"/>
      <p:bold r:id="rId32"/>
      <p:italic r:id="rId33"/>
      <p:boldItalic r:id="rId34"/>
    </p:embeddedFont>
    <p:embeddedFont>
      <p:font typeface="Book Antiqua" panose="02040602050305030304" pitchFamily="18" charset="0"/>
      <p:regular r:id="rId35"/>
      <p:bold r:id="rId36"/>
      <p:italic r:id="rId37"/>
      <p:boldItalic r:id="rId38"/>
    </p:embeddedFont>
    <p:embeddedFont>
      <p:font typeface="Bookman Old Style" panose="02050604050505020204" pitchFamily="18" charset="0"/>
      <p:regular r:id="rId39"/>
      <p:bold r:id="rId40"/>
      <p:italic r:id="rId41"/>
      <p:boldItalic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entury Schoolbook" panose="02040604050505020304" pitchFamily="18" charset="0"/>
      <p:regular r:id="rId47"/>
      <p:bold r:id="rId48"/>
      <p:italic r:id="rId49"/>
      <p:boldItalic r:id="rId50"/>
    </p:embeddedFont>
    <p:embeddedFont>
      <p:font typeface="Gill Sans MT" panose="020B0502020104020203" pitchFamily="34" charset="0"/>
      <p:regular r:id="rId51"/>
      <p:bold r:id="rId52"/>
      <p:italic r:id="rId53"/>
      <p:boldItalic r:id="rId54"/>
    </p:embeddedFont>
    <p:embeddedFont>
      <p:font typeface="Saira Semi Condensed"/>
      <p:regular r:id="rId55"/>
      <p:bold r:id="rId56"/>
    </p:embeddedFont>
    <p:embeddedFont>
      <p:font typeface="Saira SemiCondensed Light"/>
      <p:regular r:id="rId57"/>
      <p:bold r:id="rId5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3" roundtripDataSignature="AMtx7mjYUpGCP1XJOK+bDffX9uvuqBmi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2B1560-5E08-453C-AFBA-938B867F8852}" v="210" dt="2023-09-21T15:13:52.8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font" Target="fonts/font21.fntdata"/><Relationship Id="rId55" Type="http://schemas.openxmlformats.org/officeDocument/2006/relationships/font" Target="fonts/font26.fntdata"/><Relationship Id="rId63" Type="http://customschemas.google.com/relationships/presentationmetadata" Target="metadata"/><Relationship Id="rId68" Type="http://schemas.microsoft.com/office/2016/11/relationships/changesInfo" Target="changesInfos/changesInfo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font" Target="fonts/font24.fntdata"/><Relationship Id="rId58" Type="http://schemas.openxmlformats.org/officeDocument/2006/relationships/font" Target="fonts/font29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56" Type="http://schemas.openxmlformats.org/officeDocument/2006/relationships/font" Target="fonts/font27.fntdata"/><Relationship Id="rId64" Type="http://schemas.openxmlformats.org/officeDocument/2006/relationships/presProps" Target="presProps.xml"/><Relationship Id="rId69" Type="http://schemas.microsoft.com/office/2015/10/relationships/revisionInfo" Target="revisionInfo.xml"/><Relationship Id="rId8" Type="http://schemas.openxmlformats.org/officeDocument/2006/relationships/slide" Target="slides/slide7.xml"/><Relationship Id="rId51" Type="http://schemas.openxmlformats.org/officeDocument/2006/relationships/font" Target="fonts/font2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Relationship Id="rId54" Type="http://schemas.openxmlformats.org/officeDocument/2006/relationships/font" Target="fonts/font2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font" Target="fonts/font20.fntdata"/><Relationship Id="rId57" Type="http://schemas.openxmlformats.org/officeDocument/2006/relationships/font" Target="fonts/font28.fntdata"/><Relationship Id="rId10" Type="http://schemas.openxmlformats.org/officeDocument/2006/relationships/slide" Target="slides/slide9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font" Target="fonts/font23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font" Target="fonts/font10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yla Newkirk" userId="9680a05c-cb1e-4565-8b93-2bd88f2c5fa2" providerId="ADAL" clId="{E32B1560-5E08-453C-AFBA-938B867F8852}"/>
    <pc:docChg chg="undo redo custSel addSld delSld modSld sldOrd">
      <pc:chgData name="Kayla Newkirk" userId="9680a05c-cb1e-4565-8b93-2bd88f2c5fa2" providerId="ADAL" clId="{E32B1560-5E08-453C-AFBA-938B867F8852}" dt="2023-09-21T15:14:02.530" v="1852" actId="1076"/>
      <pc:docMkLst>
        <pc:docMk/>
      </pc:docMkLst>
      <pc:sldChg chg="del">
        <pc:chgData name="Kayla Newkirk" userId="9680a05c-cb1e-4565-8b93-2bd88f2c5fa2" providerId="ADAL" clId="{E32B1560-5E08-453C-AFBA-938B867F8852}" dt="2023-09-12T18:44:53.722" v="1" actId="2696"/>
        <pc:sldMkLst>
          <pc:docMk/>
          <pc:sldMk cId="0" sldId="256"/>
        </pc:sldMkLst>
      </pc:sldChg>
      <pc:sldChg chg="modSp del mod">
        <pc:chgData name="Kayla Newkirk" userId="9680a05c-cb1e-4565-8b93-2bd88f2c5fa2" providerId="ADAL" clId="{E32B1560-5E08-453C-AFBA-938B867F8852}" dt="2023-09-19T17:32:48.221" v="17" actId="2696"/>
        <pc:sldMkLst>
          <pc:docMk/>
          <pc:sldMk cId="0" sldId="259"/>
        </pc:sldMkLst>
        <pc:spChg chg="mod">
          <ac:chgData name="Kayla Newkirk" userId="9680a05c-cb1e-4565-8b93-2bd88f2c5fa2" providerId="ADAL" clId="{E32B1560-5E08-453C-AFBA-938B867F8852}" dt="2023-09-12T18:45:27.190" v="6" actId="2711"/>
          <ac:spMkLst>
            <pc:docMk/>
            <pc:sldMk cId="0" sldId="259"/>
            <ac:spMk id="487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12T18:45:21.146" v="5" actId="2711"/>
          <ac:spMkLst>
            <pc:docMk/>
            <pc:sldMk cId="0" sldId="259"/>
            <ac:spMk id="488" creationId="{00000000-0000-0000-0000-000000000000}"/>
          </ac:spMkLst>
        </pc:spChg>
      </pc:sldChg>
      <pc:sldChg chg="modSp mod">
        <pc:chgData name="Kayla Newkirk" userId="9680a05c-cb1e-4565-8b93-2bd88f2c5fa2" providerId="ADAL" clId="{E32B1560-5E08-453C-AFBA-938B867F8852}" dt="2023-09-21T13:22:21.025" v="1518" actId="2711"/>
        <pc:sldMkLst>
          <pc:docMk/>
          <pc:sldMk cId="0" sldId="265"/>
        </pc:sldMkLst>
        <pc:spChg chg="mod">
          <ac:chgData name="Kayla Newkirk" userId="9680a05c-cb1e-4565-8b93-2bd88f2c5fa2" providerId="ADAL" clId="{E32B1560-5E08-453C-AFBA-938B867F8852}" dt="2023-09-21T13:22:21.025" v="1518" actId="2711"/>
          <ac:spMkLst>
            <pc:docMk/>
            <pc:sldMk cId="0" sldId="265"/>
            <ac:spMk id="11266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22:15.579" v="1517" actId="27636"/>
          <ac:spMkLst>
            <pc:docMk/>
            <pc:sldMk cId="0" sldId="265"/>
            <ac:spMk id="11267" creationId="{00000000-0000-0000-0000-000000000000}"/>
          </ac:spMkLst>
        </pc:spChg>
      </pc:sldChg>
      <pc:sldChg chg="modSp mod">
        <pc:chgData name="Kayla Newkirk" userId="9680a05c-cb1e-4565-8b93-2bd88f2c5fa2" providerId="ADAL" clId="{E32B1560-5E08-453C-AFBA-938B867F8852}" dt="2023-09-21T13:22:33.137" v="1521" actId="27636"/>
        <pc:sldMkLst>
          <pc:docMk/>
          <pc:sldMk cId="0" sldId="266"/>
        </pc:sldMkLst>
        <pc:spChg chg="mod">
          <ac:chgData name="Kayla Newkirk" userId="9680a05c-cb1e-4565-8b93-2bd88f2c5fa2" providerId="ADAL" clId="{E32B1560-5E08-453C-AFBA-938B867F8852}" dt="2023-09-21T13:22:26.943" v="1519" actId="2711"/>
          <ac:spMkLst>
            <pc:docMk/>
            <pc:sldMk cId="0" sldId="266"/>
            <ac:spMk id="3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22:33.137" v="1521" actId="27636"/>
          <ac:spMkLst>
            <pc:docMk/>
            <pc:sldMk cId="0" sldId="266"/>
            <ac:spMk id="12290" creationId="{00000000-0000-0000-0000-000000000000}"/>
          </ac:spMkLst>
        </pc:spChg>
      </pc:sldChg>
      <pc:sldChg chg="delSp modSp mod ord modAnim">
        <pc:chgData name="Kayla Newkirk" userId="9680a05c-cb1e-4565-8b93-2bd88f2c5fa2" providerId="ADAL" clId="{E32B1560-5E08-453C-AFBA-938B867F8852}" dt="2023-09-21T14:41:37.968" v="1843" actId="20577"/>
        <pc:sldMkLst>
          <pc:docMk/>
          <pc:sldMk cId="0" sldId="268"/>
        </pc:sldMkLst>
        <pc:spChg chg="mod">
          <ac:chgData name="Kayla Newkirk" userId="9680a05c-cb1e-4565-8b93-2bd88f2c5fa2" providerId="ADAL" clId="{E32B1560-5E08-453C-AFBA-938B867F8852}" dt="2023-09-21T14:16:15.406" v="1764" actId="2711"/>
          <ac:spMkLst>
            <pc:docMk/>
            <pc:sldMk cId="0" sldId="268"/>
            <ac:spMk id="2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41:37.968" v="1843" actId="20577"/>
          <ac:spMkLst>
            <pc:docMk/>
            <pc:sldMk cId="0" sldId="268"/>
            <ac:spMk id="3" creationId="{00000000-0000-0000-0000-000000000000}"/>
          </ac:spMkLst>
        </pc:spChg>
        <pc:picChg chg="del mod">
          <ac:chgData name="Kayla Newkirk" userId="9680a05c-cb1e-4565-8b93-2bd88f2c5fa2" providerId="ADAL" clId="{E32B1560-5E08-453C-AFBA-938B867F8852}" dt="2023-09-20T17:05:44.184" v="1062" actId="478"/>
          <ac:picMkLst>
            <pc:docMk/>
            <pc:sldMk cId="0" sldId="268"/>
            <ac:picMk id="4" creationId="{4B3448C3-B1DB-03ED-5DFC-F22E77362409}"/>
          </ac:picMkLst>
        </pc:picChg>
      </pc:sldChg>
      <pc:sldChg chg="modSp mod">
        <pc:chgData name="Kayla Newkirk" userId="9680a05c-cb1e-4565-8b93-2bd88f2c5fa2" providerId="ADAL" clId="{E32B1560-5E08-453C-AFBA-938B867F8852}" dt="2023-09-21T13:26:24.378" v="1535" actId="27636"/>
        <pc:sldMkLst>
          <pc:docMk/>
          <pc:sldMk cId="0" sldId="270"/>
        </pc:sldMkLst>
        <pc:spChg chg="mod">
          <ac:chgData name="Kayla Newkirk" userId="9680a05c-cb1e-4565-8b93-2bd88f2c5fa2" providerId="ADAL" clId="{E32B1560-5E08-453C-AFBA-938B867F8852}" dt="2023-09-21T13:26:19.526" v="1533" actId="2711"/>
          <ac:spMkLst>
            <pc:docMk/>
            <pc:sldMk cId="0" sldId="270"/>
            <ac:spMk id="23554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26:24.378" v="1535" actId="27636"/>
          <ac:spMkLst>
            <pc:docMk/>
            <pc:sldMk cId="0" sldId="270"/>
            <ac:spMk id="23555" creationId="{00000000-0000-0000-0000-000000000000}"/>
          </ac:spMkLst>
        </pc:spChg>
      </pc:sldChg>
      <pc:sldChg chg="del">
        <pc:chgData name="Kayla Newkirk" userId="9680a05c-cb1e-4565-8b93-2bd88f2c5fa2" providerId="ADAL" clId="{E32B1560-5E08-453C-AFBA-938B867F8852}" dt="2023-09-12T18:44:50.884" v="0" actId="2696"/>
        <pc:sldMkLst>
          <pc:docMk/>
          <pc:sldMk cId="0" sldId="271"/>
        </pc:sldMkLst>
      </pc:sldChg>
      <pc:sldChg chg="del">
        <pc:chgData name="Kayla Newkirk" userId="9680a05c-cb1e-4565-8b93-2bd88f2c5fa2" providerId="ADAL" clId="{E32B1560-5E08-453C-AFBA-938B867F8852}" dt="2023-09-12T18:44:56.227" v="2" actId="2696"/>
        <pc:sldMkLst>
          <pc:docMk/>
          <pc:sldMk cId="0" sldId="272"/>
        </pc:sldMkLst>
      </pc:sldChg>
      <pc:sldChg chg="del">
        <pc:chgData name="Kayla Newkirk" userId="9680a05c-cb1e-4565-8b93-2bd88f2c5fa2" providerId="ADAL" clId="{E32B1560-5E08-453C-AFBA-938B867F8852}" dt="2023-09-12T18:44:58.559" v="3" actId="2696"/>
        <pc:sldMkLst>
          <pc:docMk/>
          <pc:sldMk cId="0" sldId="273"/>
        </pc:sldMkLst>
      </pc:sldChg>
      <pc:sldChg chg="addSp modSp mod">
        <pc:chgData name="Kayla Newkirk" userId="9680a05c-cb1e-4565-8b93-2bd88f2c5fa2" providerId="ADAL" clId="{E32B1560-5E08-453C-AFBA-938B867F8852}" dt="2023-09-21T15:14:02.530" v="1852" actId="1076"/>
        <pc:sldMkLst>
          <pc:docMk/>
          <pc:sldMk cId="0" sldId="274"/>
        </pc:sldMkLst>
        <pc:spChg chg="mod">
          <ac:chgData name="Kayla Newkirk" userId="9680a05c-cb1e-4565-8b93-2bd88f2c5fa2" providerId="ADAL" clId="{E32B1560-5E08-453C-AFBA-938B867F8852}" dt="2023-09-21T15:14:02.530" v="1852" actId="1076"/>
          <ac:spMkLst>
            <pc:docMk/>
            <pc:sldMk cId="0" sldId="274"/>
            <ac:spMk id="628" creationId="{00000000-0000-0000-0000-000000000000}"/>
          </ac:spMkLst>
        </pc:spChg>
        <pc:picChg chg="add mod">
          <ac:chgData name="Kayla Newkirk" userId="9680a05c-cb1e-4565-8b93-2bd88f2c5fa2" providerId="ADAL" clId="{E32B1560-5E08-453C-AFBA-938B867F8852}" dt="2023-09-21T15:13:52.848" v="1850" actId="1076"/>
          <ac:picMkLst>
            <pc:docMk/>
            <pc:sldMk cId="0" sldId="274"/>
            <ac:picMk id="1026" creationId="{B2AFD831-8766-5D24-AF2B-E890E933CF2D}"/>
          </ac:picMkLst>
        </pc:picChg>
      </pc:sldChg>
      <pc:sldChg chg="addSp modSp mod">
        <pc:chgData name="Kayla Newkirk" userId="9680a05c-cb1e-4565-8b93-2bd88f2c5fa2" providerId="ADAL" clId="{E32B1560-5E08-453C-AFBA-938B867F8852}" dt="2023-09-21T14:15:50.730" v="1760" actId="1076"/>
        <pc:sldMkLst>
          <pc:docMk/>
          <pc:sldMk cId="0" sldId="275"/>
        </pc:sldMkLst>
        <pc:spChg chg="mod">
          <ac:chgData name="Kayla Newkirk" userId="9680a05c-cb1e-4565-8b93-2bd88f2c5fa2" providerId="ADAL" clId="{E32B1560-5E08-453C-AFBA-938B867F8852}" dt="2023-09-21T14:09:59.580" v="1708" actId="2711"/>
          <ac:spMkLst>
            <pc:docMk/>
            <pc:sldMk cId="0" sldId="275"/>
            <ac:spMk id="634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09:52.542" v="1707" actId="2711"/>
          <ac:spMkLst>
            <pc:docMk/>
            <pc:sldMk cId="0" sldId="275"/>
            <ac:spMk id="635" creationId="{00000000-0000-0000-0000-000000000000}"/>
          </ac:spMkLst>
        </pc:spChg>
        <pc:picChg chg="add mod">
          <ac:chgData name="Kayla Newkirk" userId="9680a05c-cb1e-4565-8b93-2bd88f2c5fa2" providerId="ADAL" clId="{E32B1560-5E08-453C-AFBA-938B867F8852}" dt="2023-09-21T14:15:50.730" v="1760" actId="1076"/>
          <ac:picMkLst>
            <pc:docMk/>
            <pc:sldMk cId="0" sldId="275"/>
            <ac:picMk id="5122" creationId="{AFB059D6-51DB-E799-86D5-7FFF5D0ED668}"/>
          </ac:picMkLst>
        </pc:picChg>
      </pc:sldChg>
      <pc:sldChg chg="modSp mod">
        <pc:chgData name="Kayla Newkirk" userId="9680a05c-cb1e-4565-8b93-2bd88f2c5fa2" providerId="ADAL" clId="{E32B1560-5E08-453C-AFBA-938B867F8852}" dt="2023-09-21T14:10:15.702" v="1711" actId="14100"/>
        <pc:sldMkLst>
          <pc:docMk/>
          <pc:sldMk cId="0" sldId="277"/>
        </pc:sldMkLst>
        <pc:spChg chg="mod">
          <ac:chgData name="Kayla Newkirk" userId="9680a05c-cb1e-4565-8b93-2bd88f2c5fa2" providerId="ADAL" clId="{E32B1560-5E08-453C-AFBA-938B867F8852}" dt="2023-09-21T14:10:15.702" v="1711" actId="14100"/>
          <ac:spMkLst>
            <pc:docMk/>
            <pc:sldMk cId="0" sldId="277"/>
            <ac:spMk id="648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10:07.781" v="1709" actId="2711"/>
          <ac:spMkLst>
            <pc:docMk/>
            <pc:sldMk cId="0" sldId="277"/>
            <ac:spMk id="650" creationId="{00000000-0000-0000-0000-000000000000}"/>
          </ac:spMkLst>
        </pc:spChg>
      </pc:sldChg>
      <pc:sldChg chg="modSp mod ord">
        <pc:chgData name="Kayla Newkirk" userId="9680a05c-cb1e-4565-8b93-2bd88f2c5fa2" providerId="ADAL" clId="{E32B1560-5E08-453C-AFBA-938B867F8852}" dt="2023-09-21T14:16:22.945" v="1765" actId="2711"/>
        <pc:sldMkLst>
          <pc:docMk/>
          <pc:sldMk cId="0" sldId="279"/>
        </pc:sldMkLst>
        <pc:spChg chg="mod">
          <ac:chgData name="Kayla Newkirk" userId="9680a05c-cb1e-4565-8b93-2bd88f2c5fa2" providerId="ADAL" clId="{E32B1560-5E08-453C-AFBA-938B867F8852}" dt="2023-09-21T14:13:35.615" v="1727" actId="2711"/>
          <ac:spMkLst>
            <pc:docMk/>
            <pc:sldMk cId="0" sldId="279"/>
            <ac:spMk id="664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16:22.945" v="1765" actId="2711"/>
          <ac:spMkLst>
            <pc:docMk/>
            <pc:sldMk cId="0" sldId="279"/>
            <ac:spMk id="666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13:45.328" v="1728" actId="2711"/>
          <ac:spMkLst>
            <pc:docMk/>
            <pc:sldMk cId="0" sldId="279"/>
            <ac:spMk id="667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13:50.149" v="1729" actId="2711"/>
          <ac:spMkLst>
            <pc:docMk/>
            <pc:sldMk cId="0" sldId="279"/>
            <ac:spMk id="668" creationId="{00000000-0000-0000-0000-000000000000}"/>
          </ac:spMkLst>
        </pc:spChg>
      </pc:sldChg>
      <pc:sldChg chg="modSp mod modAnim">
        <pc:chgData name="Kayla Newkirk" userId="9680a05c-cb1e-4565-8b93-2bd88f2c5fa2" providerId="ADAL" clId="{E32B1560-5E08-453C-AFBA-938B867F8852}" dt="2023-09-21T14:16:46.196" v="1768" actId="1076"/>
        <pc:sldMkLst>
          <pc:docMk/>
          <pc:sldMk cId="0" sldId="280"/>
        </pc:sldMkLst>
        <pc:spChg chg="mod">
          <ac:chgData name="Kayla Newkirk" userId="9680a05c-cb1e-4565-8b93-2bd88f2c5fa2" providerId="ADAL" clId="{E32B1560-5E08-453C-AFBA-938B867F8852}" dt="2023-09-21T14:16:46.196" v="1768" actId="1076"/>
          <ac:spMkLst>
            <pc:docMk/>
            <pc:sldMk cId="0" sldId="280"/>
            <ac:spMk id="675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19T17:38:45.567" v="26" actId="27636"/>
          <ac:spMkLst>
            <pc:docMk/>
            <pc:sldMk cId="0" sldId="280"/>
            <ac:spMk id="676" creationId="{00000000-0000-0000-0000-000000000000}"/>
          </ac:spMkLst>
        </pc:spChg>
      </pc:sldChg>
      <pc:sldChg chg="modSp mod">
        <pc:chgData name="Kayla Newkirk" userId="9680a05c-cb1e-4565-8b93-2bd88f2c5fa2" providerId="ADAL" clId="{E32B1560-5E08-453C-AFBA-938B867F8852}" dt="2023-09-21T13:50:34.653" v="1541" actId="2711"/>
        <pc:sldMkLst>
          <pc:docMk/>
          <pc:sldMk cId="0" sldId="281"/>
        </pc:sldMkLst>
        <pc:spChg chg="mod">
          <ac:chgData name="Kayla Newkirk" userId="9680a05c-cb1e-4565-8b93-2bd88f2c5fa2" providerId="ADAL" clId="{E32B1560-5E08-453C-AFBA-938B867F8852}" dt="2023-09-21T13:50:34.653" v="1541" actId="2711"/>
          <ac:spMkLst>
            <pc:docMk/>
            <pc:sldMk cId="0" sldId="281"/>
            <ac:spMk id="684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50:30.815" v="1540" actId="1076"/>
          <ac:spMkLst>
            <pc:docMk/>
            <pc:sldMk cId="0" sldId="281"/>
            <ac:spMk id="687" creationId="{00000000-0000-0000-0000-000000000000}"/>
          </ac:spMkLst>
        </pc:spChg>
      </pc:sldChg>
      <pc:sldChg chg="modSp mod">
        <pc:chgData name="Kayla Newkirk" userId="9680a05c-cb1e-4565-8b93-2bd88f2c5fa2" providerId="ADAL" clId="{E32B1560-5E08-453C-AFBA-938B867F8852}" dt="2023-09-21T13:50:41.516" v="1542" actId="2711"/>
        <pc:sldMkLst>
          <pc:docMk/>
          <pc:sldMk cId="0" sldId="282"/>
        </pc:sldMkLst>
        <pc:spChg chg="mod">
          <ac:chgData name="Kayla Newkirk" userId="9680a05c-cb1e-4565-8b93-2bd88f2c5fa2" providerId="ADAL" clId="{E32B1560-5E08-453C-AFBA-938B867F8852}" dt="2023-09-21T13:50:41.516" v="1542" actId="2711"/>
          <ac:spMkLst>
            <pc:docMk/>
            <pc:sldMk cId="0" sldId="282"/>
            <ac:spMk id="695" creationId="{00000000-0000-0000-0000-000000000000}"/>
          </ac:spMkLst>
        </pc:spChg>
      </pc:sldChg>
      <pc:sldChg chg="modSp mod">
        <pc:chgData name="Kayla Newkirk" userId="9680a05c-cb1e-4565-8b93-2bd88f2c5fa2" providerId="ADAL" clId="{E32B1560-5E08-453C-AFBA-938B867F8852}" dt="2023-09-21T13:50:47.854" v="1543" actId="2711"/>
        <pc:sldMkLst>
          <pc:docMk/>
          <pc:sldMk cId="0" sldId="283"/>
        </pc:sldMkLst>
        <pc:spChg chg="mod">
          <ac:chgData name="Kayla Newkirk" userId="9680a05c-cb1e-4565-8b93-2bd88f2c5fa2" providerId="ADAL" clId="{E32B1560-5E08-453C-AFBA-938B867F8852}" dt="2023-09-21T13:50:47.854" v="1543" actId="2711"/>
          <ac:spMkLst>
            <pc:docMk/>
            <pc:sldMk cId="0" sldId="283"/>
            <ac:spMk id="702" creationId="{00000000-0000-0000-0000-000000000000}"/>
          </ac:spMkLst>
        </pc:spChg>
      </pc:sldChg>
      <pc:sldChg chg="modSp mod ord">
        <pc:chgData name="Kayla Newkirk" userId="9680a05c-cb1e-4565-8b93-2bd88f2c5fa2" providerId="ADAL" clId="{E32B1560-5E08-453C-AFBA-938B867F8852}" dt="2023-09-21T13:51:02.759" v="1544" actId="2711"/>
        <pc:sldMkLst>
          <pc:docMk/>
          <pc:sldMk cId="0" sldId="284"/>
        </pc:sldMkLst>
        <pc:spChg chg="mod">
          <ac:chgData name="Kayla Newkirk" userId="9680a05c-cb1e-4565-8b93-2bd88f2c5fa2" providerId="ADAL" clId="{E32B1560-5E08-453C-AFBA-938B867F8852}" dt="2023-09-21T13:51:02.759" v="1544" actId="2711"/>
          <ac:spMkLst>
            <pc:docMk/>
            <pc:sldMk cId="0" sldId="284"/>
            <ac:spMk id="720" creationId="{00000000-0000-0000-0000-000000000000}"/>
          </ac:spMkLst>
        </pc:spChg>
      </pc:sldChg>
      <pc:sldChg chg="addSp delSp modSp mod ord setBg modClrScheme modAnim chgLayout">
        <pc:chgData name="Kayla Newkirk" userId="9680a05c-cb1e-4565-8b93-2bd88f2c5fa2" providerId="ADAL" clId="{E32B1560-5E08-453C-AFBA-938B867F8852}" dt="2023-09-21T13:24:12.821" v="1525"/>
        <pc:sldMkLst>
          <pc:docMk/>
          <pc:sldMk cId="0" sldId="285"/>
        </pc:sldMkLst>
        <pc:spChg chg="add del mod ord">
          <ac:chgData name="Kayla Newkirk" userId="9680a05c-cb1e-4565-8b93-2bd88f2c5fa2" providerId="ADAL" clId="{E32B1560-5E08-453C-AFBA-938B867F8852}" dt="2023-09-21T13:05:48.077" v="1235" actId="700"/>
          <ac:spMkLst>
            <pc:docMk/>
            <pc:sldMk cId="0" sldId="285"/>
            <ac:spMk id="2" creationId="{5AADE8DF-A86E-6822-8CFA-BF99AACB1C6C}"/>
          </ac:spMkLst>
        </pc:spChg>
        <pc:spChg chg="add del mod ord">
          <ac:chgData name="Kayla Newkirk" userId="9680a05c-cb1e-4565-8b93-2bd88f2c5fa2" providerId="ADAL" clId="{E32B1560-5E08-453C-AFBA-938B867F8852}" dt="2023-09-21T13:05:48.077" v="1235" actId="700"/>
          <ac:spMkLst>
            <pc:docMk/>
            <pc:sldMk cId="0" sldId="285"/>
            <ac:spMk id="3" creationId="{EC2991A5-1B72-3820-119B-74CF196D83B2}"/>
          </ac:spMkLst>
        </pc:spChg>
        <pc:spChg chg="add del mod ord">
          <ac:chgData name="Kayla Newkirk" userId="9680a05c-cb1e-4565-8b93-2bd88f2c5fa2" providerId="ADAL" clId="{E32B1560-5E08-453C-AFBA-938B867F8852}" dt="2023-09-21T13:06:22.104" v="1239" actId="700"/>
          <ac:spMkLst>
            <pc:docMk/>
            <pc:sldMk cId="0" sldId="285"/>
            <ac:spMk id="4" creationId="{2BD34D4D-BB80-375F-4685-6752883E3DB3}"/>
          </ac:spMkLst>
        </pc:spChg>
        <pc:spChg chg="mod ord">
          <ac:chgData name="Kayla Newkirk" userId="9680a05c-cb1e-4565-8b93-2bd88f2c5fa2" providerId="ADAL" clId="{E32B1560-5E08-453C-AFBA-938B867F8852}" dt="2023-09-21T13:10:28.962" v="1361" actId="27636"/>
          <ac:spMkLst>
            <pc:docMk/>
            <pc:sldMk cId="0" sldId="285"/>
            <ac:spMk id="729" creationId="{00000000-0000-0000-0000-000000000000}"/>
          </ac:spMkLst>
        </pc:spChg>
        <pc:spChg chg="mod ord">
          <ac:chgData name="Kayla Newkirk" userId="9680a05c-cb1e-4565-8b93-2bd88f2c5fa2" providerId="ADAL" clId="{E32B1560-5E08-453C-AFBA-938B867F8852}" dt="2023-09-21T13:11:09.580" v="1367" actId="1076"/>
          <ac:spMkLst>
            <pc:docMk/>
            <pc:sldMk cId="0" sldId="285"/>
            <ac:spMk id="730" creationId="{00000000-0000-0000-0000-000000000000}"/>
          </ac:spMkLst>
        </pc:spChg>
        <pc:spChg chg="mod ord">
          <ac:chgData name="Kayla Newkirk" userId="9680a05c-cb1e-4565-8b93-2bd88f2c5fa2" providerId="ADAL" clId="{E32B1560-5E08-453C-AFBA-938B867F8852}" dt="2023-09-21T13:08:12.525" v="1314" actId="26606"/>
          <ac:spMkLst>
            <pc:docMk/>
            <pc:sldMk cId="0" sldId="285"/>
            <ac:spMk id="731" creationId="{00000000-0000-0000-0000-000000000000}"/>
          </ac:spMkLst>
        </pc:spChg>
        <pc:spChg chg="add mod">
          <ac:chgData name="Kayla Newkirk" userId="9680a05c-cb1e-4565-8b93-2bd88f2c5fa2" providerId="ADAL" clId="{E32B1560-5E08-453C-AFBA-938B867F8852}" dt="2023-09-21T13:11:04.439" v="1366" actId="1076"/>
          <ac:spMkLst>
            <pc:docMk/>
            <pc:sldMk cId="0" sldId="285"/>
            <ac:spMk id="736" creationId="{891FF384-1057-1A8D-92AD-50EDEECF21CB}"/>
          </ac:spMkLst>
        </pc:spChg>
        <pc:spChg chg="add mod">
          <ac:chgData name="Kayla Newkirk" userId="9680a05c-cb1e-4565-8b93-2bd88f2c5fa2" providerId="ADAL" clId="{E32B1560-5E08-453C-AFBA-938B867F8852}" dt="2023-09-21T13:10:58.495" v="1365" actId="5793"/>
          <ac:spMkLst>
            <pc:docMk/>
            <pc:sldMk cId="0" sldId="285"/>
            <ac:spMk id="738" creationId="{8C8114AA-7779-C08D-BEA2-EB06FA5CE291}"/>
          </ac:spMkLst>
        </pc:spChg>
      </pc:sldChg>
      <pc:sldChg chg="del">
        <pc:chgData name="Kayla Newkirk" userId="9680a05c-cb1e-4565-8b93-2bd88f2c5fa2" providerId="ADAL" clId="{E32B1560-5E08-453C-AFBA-938B867F8852}" dt="2023-09-19T18:04:15.981" v="29" actId="2696"/>
        <pc:sldMkLst>
          <pc:docMk/>
          <pc:sldMk cId="0" sldId="286"/>
        </pc:sldMkLst>
      </pc:sldChg>
      <pc:sldChg chg="del">
        <pc:chgData name="Kayla Newkirk" userId="9680a05c-cb1e-4565-8b93-2bd88f2c5fa2" providerId="ADAL" clId="{E32B1560-5E08-453C-AFBA-938B867F8852}" dt="2023-09-19T18:05:02.048" v="30" actId="2696"/>
        <pc:sldMkLst>
          <pc:docMk/>
          <pc:sldMk cId="0" sldId="287"/>
        </pc:sldMkLst>
      </pc:sldChg>
      <pc:sldChg chg="del">
        <pc:chgData name="Kayla Newkirk" userId="9680a05c-cb1e-4565-8b93-2bd88f2c5fa2" providerId="ADAL" clId="{E32B1560-5E08-453C-AFBA-938B867F8852}" dt="2023-09-19T18:05:05.003" v="31" actId="2696"/>
        <pc:sldMkLst>
          <pc:docMk/>
          <pc:sldMk cId="0" sldId="288"/>
        </pc:sldMkLst>
      </pc:sldChg>
      <pc:sldChg chg="del">
        <pc:chgData name="Kayla Newkirk" userId="9680a05c-cb1e-4565-8b93-2bd88f2c5fa2" providerId="ADAL" clId="{E32B1560-5E08-453C-AFBA-938B867F8852}" dt="2023-09-21T13:53:26.113" v="1545" actId="2696"/>
        <pc:sldMkLst>
          <pc:docMk/>
          <pc:sldMk cId="0" sldId="289"/>
        </pc:sldMkLst>
      </pc:sldChg>
      <pc:sldChg chg="addSp modSp mod">
        <pc:chgData name="Kayla Newkirk" userId="9680a05c-cb1e-4565-8b93-2bd88f2c5fa2" providerId="ADAL" clId="{E32B1560-5E08-453C-AFBA-938B867F8852}" dt="2023-09-21T14:12:52.464" v="1726" actId="27636"/>
        <pc:sldMkLst>
          <pc:docMk/>
          <pc:sldMk cId="0" sldId="290"/>
        </pc:sldMkLst>
        <pc:spChg chg="mod">
          <ac:chgData name="Kayla Newkirk" userId="9680a05c-cb1e-4565-8b93-2bd88f2c5fa2" providerId="ADAL" clId="{E32B1560-5E08-453C-AFBA-938B867F8852}" dt="2023-09-21T14:04:45.663" v="1624" actId="14100"/>
          <ac:spMkLst>
            <pc:docMk/>
            <pc:sldMk cId="0" sldId="290"/>
            <ac:spMk id="773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4:12:52.464" v="1726" actId="27636"/>
          <ac:spMkLst>
            <pc:docMk/>
            <pc:sldMk cId="0" sldId="290"/>
            <ac:spMk id="774" creationId="{00000000-0000-0000-0000-000000000000}"/>
          </ac:spMkLst>
        </pc:spChg>
        <pc:picChg chg="add mod">
          <ac:chgData name="Kayla Newkirk" userId="9680a05c-cb1e-4565-8b93-2bd88f2c5fa2" providerId="ADAL" clId="{E32B1560-5E08-453C-AFBA-938B867F8852}" dt="2023-09-21T14:04:26.801" v="1621" actId="1076"/>
          <ac:picMkLst>
            <pc:docMk/>
            <pc:sldMk cId="0" sldId="290"/>
            <ac:picMk id="3074" creationId="{E4F75E50-5B41-7A57-0F9C-FBA86F40D467}"/>
          </ac:picMkLst>
        </pc:picChg>
        <pc:picChg chg="add mod">
          <ac:chgData name="Kayla Newkirk" userId="9680a05c-cb1e-4565-8b93-2bd88f2c5fa2" providerId="ADAL" clId="{E32B1560-5E08-453C-AFBA-938B867F8852}" dt="2023-09-21T14:05:20.465" v="1629" actId="1076"/>
          <ac:picMkLst>
            <pc:docMk/>
            <pc:sldMk cId="0" sldId="290"/>
            <ac:picMk id="3076" creationId="{2AED3831-DD75-00D0-2466-A7299C563433}"/>
          </ac:picMkLst>
        </pc:picChg>
        <pc:picChg chg="add mod">
          <ac:chgData name="Kayla Newkirk" userId="9680a05c-cb1e-4565-8b93-2bd88f2c5fa2" providerId="ADAL" clId="{E32B1560-5E08-453C-AFBA-938B867F8852}" dt="2023-09-21T14:05:14.966" v="1626" actId="1076"/>
          <ac:picMkLst>
            <pc:docMk/>
            <pc:sldMk cId="0" sldId="290"/>
            <ac:picMk id="3078" creationId="{9B3B9FDC-1783-7E70-A8ED-1A3D87A8DEDF}"/>
          </ac:picMkLst>
        </pc:picChg>
      </pc:sldChg>
      <pc:sldChg chg="modSp mod">
        <pc:chgData name="Kayla Newkirk" userId="9680a05c-cb1e-4565-8b93-2bd88f2c5fa2" providerId="ADAL" clId="{E32B1560-5E08-453C-AFBA-938B867F8852}" dt="2023-09-21T13:26:37.362" v="1538" actId="2711"/>
        <pc:sldMkLst>
          <pc:docMk/>
          <pc:sldMk cId="0" sldId="292"/>
        </pc:sldMkLst>
        <pc:spChg chg="mod">
          <ac:chgData name="Kayla Newkirk" userId="9680a05c-cb1e-4565-8b93-2bd88f2c5fa2" providerId="ADAL" clId="{E32B1560-5E08-453C-AFBA-938B867F8852}" dt="2023-09-21T13:26:37.362" v="1538" actId="2711"/>
          <ac:spMkLst>
            <pc:docMk/>
            <pc:sldMk cId="0" sldId="292"/>
            <ac:spMk id="2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26:33.850" v="1537" actId="27636"/>
          <ac:spMkLst>
            <pc:docMk/>
            <pc:sldMk cId="0" sldId="292"/>
            <ac:spMk id="3" creationId="{00000000-0000-0000-0000-000000000000}"/>
          </ac:spMkLst>
        </pc:spChg>
      </pc:sldChg>
      <pc:sldChg chg="modSp new del mod">
        <pc:chgData name="Kayla Newkirk" userId="9680a05c-cb1e-4565-8b93-2bd88f2c5fa2" providerId="ADAL" clId="{E32B1560-5E08-453C-AFBA-938B867F8852}" dt="2023-09-21T11:58:02.912" v="1063" actId="2696"/>
        <pc:sldMkLst>
          <pc:docMk/>
          <pc:sldMk cId="3199097768" sldId="293"/>
        </pc:sldMkLst>
        <pc:spChg chg="mod">
          <ac:chgData name="Kayla Newkirk" userId="9680a05c-cb1e-4565-8b93-2bd88f2c5fa2" providerId="ADAL" clId="{E32B1560-5E08-453C-AFBA-938B867F8852}" dt="2023-09-19T18:21:20.215" v="45" actId="1076"/>
          <ac:spMkLst>
            <pc:docMk/>
            <pc:sldMk cId="3199097768" sldId="293"/>
            <ac:spMk id="2" creationId="{CD707D08-D4ED-1F0A-9C38-7AF887A8ED79}"/>
          </ac:spMkLst>
        </pc:spChg>
      </pc:sldChg>
      <pc:sldChg chg="addSp modSp new mod modAnim modNotesTx">
        <pc:chgData name="Kayla Newkirk" userId="9680a05c-cb1e-4565-8b93-2bd88f2c5fa2" providerId="ADAL" clId="{E32B1560-5E08-453C-AFBA-938B867F8852}" dt="2023-09-20T17:01:45.503" v="1061" actId="20577"/>
        <pc:sldMkLst>
          <pc:docMk/>
          <pc:sldMk cId="3775638589" sldId="294"/>
        </pc:sldMkLst>
        <pc:spChg chg="mod">
          <ac:chgData name="Kayla Newkirk" userId="9680a05c-cb1e-4565-8b93-2bd88f2c5fa2" providerId="ADAL" clId="{E32B1560-5E08-453C-AFBA-938B867F8852}" dt="2023-09-20T16:45:16.152" v="96" actId="20577"/>
          <ac:spMkLst>
            <pc:docMk/>
            <pc:sldMk cId="3775638589" sldId="294"/>
            <ac:spMk id="2" creationId="{9341F67D-9353-1087-DB15-28288716DF4B}"/>
          </ac:spMkLst>
        </pc:spChg>
        <pc:picChg chg="add mod">
          <ac:chgData name="Kayla Newkirk" userId="9680a05c-cb1e-4565-8b93-2bd88f2c5fa2" providerId="ADAL" clId="{E32B1560-5E08-453C-AFBA-938B867F8852}" dt="2023-09-20T16:45:04.742" v="57" actId="1076"/>
          <ac:picMkLst>
            <pc:docMk/>
            <pc:sldMk cId="3775638589" sldId="294"/>
            <ac:picMk id="4" creationId="{282264D0-9EC7-BDC6-6D00-707AF079054C}"/>
          </ac:picMkLst>
        </pc:picChg>
      </pc:sldChg>
      <pc:sldChg chg="addSp modSp new mod">
        <pc:chgData name="Kayla Newkirk" userId="9680a05c-cb1e-4565-8b93-2bd88f2c5fa2" providerId="ADAL" clId="{E32B1560-5E08-453C-AFBA-938B867F8852}" dt="2023-09-20T16:46:16.385" v="151" actId="1076"/>
        <pc:sldMkLst>
          <pc:docMk/>
          <pc:sldMk cId="1838305653" sldId="295"/>
        </pc:sldMkLst>
        <pc:spChg chg="mod">
          <ac:chgData name="Kayla Newkirk" userId="9680a05c-cb1e-4565-8b93-2bd88f2c5fa2" providerId="ADAL" clId="{E32B1560-5E08-453C-AFBA-938B867F8852}" dt="2023-09-20T16:45:43.926" v="147" actId="14100"/>
          <ac:spMkLst>
            <pc:docMk/>
            <pc:sldMk cId="1838305653" sldId="295"/>
            <ac:spMk id="2" creationId="{B102FF7F-CCB9-AB91-CE2C-138F76FC4FDA}"/>
          </ac:spMkLst>
        </pc:spChg>
        <pc:picChg chg="add mod">
          <ac:chgData name="Kayla Newkirk" userId="9680a05c-cb1e-4565-8b93-2bd88f2c5fa2" providerId="ADAL" clId="{E32B1560-5E08-453C-AFBA-938B867F8852}" dt="2023-09-20T16:46:16.385" v="151" actId="1076"/>
          <ac:picMkLst>
            <pc:docMk/>
            <pc:sldMk cId="1838305653" sldId="295"/>
            <ac:picMk id="1026" creationId="{AD86578C-DB13-7354-DD8D-6303BCC88378}"/>
          </ac:picMkLst>
        </pc:picChg>
      </pc:sldChg>
      <pc:sldChg chg="modSp new mod ord">
        <pc:chgData name="Kayla Newkirk" userId="9680a05c-cb1e-4565-8b93-2bd88f2c5fa2" providerId="ADAL" clId="{E32B1560-5E08-453C-AFBA-938B867F8852}" dt="2023-09-21T15:11:21.343" v="1846"/>
        <pc:sldMkLst>
          <pc:docMk/>
          <pc:sldMk cId="1422977517" sldId="296"/>
        </pc:sldMkLst>
        <pc:spChg chg="mod">
          <ac:chgData name="Kayla Newkirk" userId="9680a05c-cb1e-4565-8b93-2bd88f2c5fa2" providerId="ADAL" clId="{E32B1560-5E08-453C-AFBA-938B867F8852}" dt="2023-09-21T13:24:40.328" v="1530" actId="2711"/>
          <ac:spMkLst>
            <pc:docMk/>
            <pc:sldMk cId="1422977517" sldId="296"/>
            <ac:spMk id="2" creationId="{636ECDCB-5681-ABD5-B066-83588E089F5D}"/>
          </ac:spMkLst>
        </pc:spChg>
        <pc:spChg chg="mod">
          <ac:chgData name="Kayla Newkirk" userId="9680a05c-cb1e-4565-8b93-2bd88f2c5fa2" providerId="ADAL" clId="{E32B1560-5E08-453C-AFBA-938B867F8852}" dt="2023-09-21T13:24:36.278" v="1529" actId="404"/>
          <ac:spMkLst>
            <pc:docMk/>
            <pc:sldMk cId="1422977517" sldId="296"/>
            <ac:spMk id="3" creationId="{B7D974FE-0EAA-0813-4487-991C12240010}"/>
          </ac:spMkLst>
        </pc:spChg>
        <pc:spChg chg="mod">
          <ac:chgData name="Kayla Newkirk" userId="9680a05c-cb1e-4565-8b93-2bd88f2c5fa2" providerId="ADAL" clId="{E32B1560-5E08-453C-AFBA-938B867F8852}" dt="2023-09-21T13:24:49.838" v="1532" actId="404"/>
          <ac:spMkLst>
            <pc:docMk/>
            <pc:sldMk cId="1422977517" sldId="296"/>
            <ac:spMk id="4" creationId="{DCCCA5B0-6BFD-C7C0-CFF4-6A642C3E9F49}"/>
          </ac:spMkLst>
        </pc:spChg>
      </pc:sldChg>
      <pc:sldChg chg="addSp delSp modSp new del mod">
        <pc:chgData name="Kayla Newkirk" userId="9680a05c-cb1e-4565-8b93-2bd88f2c5fa2" providerId="ADAL" clId="{E32B1560-5E08-453C-AFBA-938B867F8852}" dt="2023-09-21T12:06:30.521" v="1122" actId="2696"/>
        <pc:sldMkLst>
          <pc:docMk/>
          <pc:sldMk cId="3177722357" sldId="297"/>
        </pc:sldMkLst>
        <pc:spChg chg="del">
          <ac:chgData name="Kayla Newkirk" userId="9680a05c-cb1e-4565-8b93-2bd88f2c5fa2" providerId="ADAL" clId="{E32B1560-5E08-453C-AFBA-938B867F8852}" dt="2023-09-21T12:01:22.963" v="1073" actId="478"/>
          <ac:spMkLst>
            <pc:docMk/>
            <pc:sldMk cId="3177722357" sldId="297"/>
            <ac:spMk id="2" creationId="{E9780502-8D76-A31A-BD75-EEFAB318155C}"/>
          </ac:spMkLst>
        </pc:spChg>
        <pc:spChg chg="del">
          <ac:chgData name="Kayla Newkirk" userId="9680a05c-cb1e-4565-8b93-2bd88f2c5fa2" providerId="ADAL" clId="{E32B1560-5E08-453C-AFBA-938B867F8852}" dt="2023-09-21T12:01:09.970" v="1067" actId="478"/>
          <ac:spMkLst>
            <pc:docMk/>
            <pc:sldMk cId="3177722357" sldId="297"/>
            <ac:spMk id="3" creationId="{966A7877-E309-36F7-D2DA-0E4180D16A53}"/>
          </ac:spMkLst>
        </pc:spChg>
        <pc:spChg chg="add del mod">
          <ac:chgData name="Kayla Newkirk" userId="9680a05c-cb1e-4565-8b93-2bd88f2c5fa2" providerId="ADAL" clId="{E32B1560-5E08-453C-AFBA-938B867F8852}" dt="2023-09-21T12:01:07.219" v="1066" actId="478"/>
          <ac:spMkLst>
            <pc:docMk/>
            <pc:sldMk cId="3177722357" sldId="297"/>
            <ac:spMk id="5" creationId="{87B3B647-9C54-730D-D6BC-A3190218734D}"/>
          </ac:spMkLst>
        </pc:spChg>
        <pc:spChg chg="add del mod">
          <ac:chgData name="Kayla Newkirk" userId="9680a05c-cb1e-4565-8b93-2bd88f2c5fa2" providerId="ADAL" clId="{E32B1560-5E08-453C-AFBA-938B867F8852}" dt="2023-09-21T12:01:20.931" v="1072" actId="478"/>
          <ac:spMkLst>
            <pc:docMk/>
            <pc:sldMk cId="3177722357" sldId="297"/>
            <ac:spMk id="7" creationId="{0C6CDD59-7211-D9E2-DF75-385A9A409963}"/>
          </ac:spMkLst>
        </pc:spChg>
        <pc:spChg chg="add del mod">
          <ac:chgData name="Kayla Newkirk" userId="9680a05c-cb1e-4565-8b93-2bd88f2c5fa2" providerId="ADAL" clId="{E32B1560-5E08-453C-AFBA-938B867F8852}" dt="2023-09-21T12:01:29.715" v="1076" actId="478"/>
          <ac:spMkLst>
            <pc:docMk/>
            <pc:sldMk cId="3177722357" sldId="297"/>
            <ac:spMk id="8" creationId="{380D39CD-5E23-6BF5-B83D-24B26A1E43B7}"/>
          </ac:spMkLst>
        </pc:spChg>
        <pc:spChg chg="add mod">
          <ac:chgData name="Kayla Newkirk" userId="9680a05c-cb1e-4565-8b93-2bd88f2c5fa2" providerId="ADAL" clId="{E32B1560-5E08-453C-AFBA-938B867F8852}" dt="2023-09-21T12:02:02.036" v="1082" actId="1076"/>
          <ac:spMkLst>
            <pc:docMk/>
            <pc:sldMk cId="3177722357" sldId="297"/>
            <ac:spMk id="9" creationId="{219E7057-5666-C452-F2D8-5A4C85E04407}"/>
          </ac:spMkLst>
        </pc:spChg>
        <pc:spChg chg="add mod">
          <ac:chgData name="Kayla Newkirk" userId="9680a05c-cb1e-4565-8b93-2bd88f2c5fa2" providerId="ADAL" clId="{E32B1560-5E08-453C-AFBA-938B867F8852}" dt="2023-09-21T12:02:28.749" v="1106" actId="1076"/>
          <ac:spMkLst>
            <pc:docMk/>
            <pc:sldMk cId="3177722357" sldId="297"/>
            <ac:spMk id="10" creationId="{265448F1-52AE-396D-9FC1-1BEFA9A9B75F}"/>
          </ac:spMkLst>
        </pc:spChg>
        <pc:spChg chg="add del mod">
          <ac:chgData name="Kayla Newkirk" userId="9680a05c-cb1e-4565-8b93-2bd88f2c5fa2" providerId="ADAL" clId="{E32B1560-5E08-453C-AFBA-938B867F8852}" dt="2023-09-21T12:02:35.373" v="1108" actId="478"/>
          <ac:spMkLst>
            <pc:docMk/>
            <pc:sldMk cId="3177722357" sldId="297"/>
            <ac:spMk id="11" creationId="{6D570087-70D0-BA35-2CAE-DB43A17EADA2}"/>
          </ac:spMkLst>
        </pc:spChg>
        <pc:spChg chg="add mod">
          <ac:chgData name="Kayla Newkirk" userId="9680a05c-cb1e-4565-8b93-2bd88f2c5fa2" providerId="ADAL" clId="{E32B1560-5E08-453C-AFBA-938B867F8852}" dt="2023-09-21T12:04:55.389" v="1114" actId="1076"/>
          <ac:spMkLst>
            <pc:docMk/>
            <pc:sldMk cId="3177722357" sldId="297"/>
            <ac:spMk id="12" creationId="{7DBD5C2C-1F27-24DD-8326-30E19F3A9D74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3" creationId="{F30CE15A-D741-8AFA-8314-F0E009EC1473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4" creationId="{2B5C8704-8299-55CE-756B-BA9DCA6537FF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5" creationId="{09401382-564B-B1B4-D8DC-DD79C3EEC75F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6" creationId="{4D086A21-8C8B-12D1-50C5-484C1804B701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7" creationId="{8E00D884-802C-E8AA-86B0-447B6B94908E}"/>
          </ac:spMkLst>
        </pc:spChg>
        <pc:spChg chg="add mod">
          <ac:chgData name="Kayla Newkirk" userId="9680a05c-cb1e-4565-8b93-2bd88f2c5fa2" providerId="ADAL" clId="{E32B1560-5E08-453C-AFBA-938B867F8852}" dt="2023-09-21T12:04:45.340" v="1112" actId="1076"/>
          <ac:spMkLst>
            <pc:docMk/>
            <pc:sldMk cId="3177722357" sldId="297"/>
            <ac:spMk id="18" creationId="{4AD39AEC-71C0-8D43-88A9-0AB6B9255360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19" creationId="{338B0D24-A0C8-F580-0DC4-517B2745CD84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20" creationId="{8B70746F-F12C-5393-9BC6-65FF7394249B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21" creationId="{568069C0-B45A-1030-5DFE-E1F29B641766}"/>
          </ac:spMkLst>
        </pc:spChg>
        <pc:spChg chg="add mod">
          <ac:chgData name="Kayla Newkirk" userId="9680a05c-cb1e-4565-8b93-2bd88f2c5fa2" providerId="ADAL" clId="{E32B1560-5E08-453C-AFBA-938B867F8852}" dt="2023-09-21T12:05:18.921" v="1116" actId="1076"/>
          <ac:spMkLst>
            <pc:docMk/>
            <pc:sldMk cId="3177722357" sldId="297"/>
            <ac:spMk id="23" creationId="{1F3E3054-6954-FED1-A36F-6F25997647C3}"/>
          </ac:spMkLst>
        </pc:spChg>
        <pc:spChg chg="add mod">
          <ac:chgData name="Kayla Newkirk" userId="9680a05c-cb1e-4565-8b93-2bd88f2c5fa2" providerId="ADAL" clId="{E32B1560-5E08-453C-AFBA-938B867F8852}" dt="2023-09-21T12:05:21.783" v="1117" actId="1076"/>
          <ac:spMkLst>
            <pc:docMk/>
            <pc:sldMk cId="3177722357" sldId="297"/>
            <ac:spMk id="24" creationId="{AD34E97E-0D31-1587-63F0-7D8027D1188C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27" creationId="{892F6858-B545-990F-12F7-E00AF63FE81A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28" creationId="{74117BD6-BE39-3CCD-5862-77FF9BA05EF1}"/>
          </ac:spMkLst>
        </pc:spChg>
        <pc:spChg chg="add mod">
          <ac:chgData name="Kayla Newkirk" userId="9680a05c-cb1e-4565-8b93-2bd88f2c5fa2" providerId="ADAL" clId="{E32B1560-5E08-453C-AFBA-938B867F8852}" dt="2023-09-21T12:05:03.327" v="1115" actId="1076"/>
          <ac:spMkLst>
            <pc:docMk/>
            <pc:sldMk cId="3177722357" sldId="297"/>
            <ac:spMk id="29" creationId="{884C4F7C-8F08-FD65-7D32-D214576EA25F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30" creationId="{1D62B368-11D3-7955-2402-D706BCF4FD54}"/>
          </ac:spMkLst>
        </pc:spChg>
        <pc:spChg chg="add">
          <ac:chgData name="Kayla Newkirk" userId="9680a05c-cb1e-4565-8b93-2bd88f2c5fa2" providerId="ADAL" clId="{E32B1560-5E08-453C-AFBA-938B867F8852}" dt="2023-09-21T12:04:25.662" v="1109"/>
          <ac:spMkLst>
            <pc:docMk/>
            <pc:sldMk cId="3177722357" sldId="297"/>
            <ac:spMk id="31" creationId="{B2328DEE-3450-0393-D63B-9315E976B520}"/>
          </ac:spMkLst>
        </pc:spChg>
        <pc:graphicFrameChg chg="add mod">
          <ac:chgData name="Kayla Newkirk" userId="9680a05c-cb1e-4565-8b93-2bd88f2c5fa2" providerId="ADAL" clId="{E32B1560-5E08-453C-AFBA-938B867F8852}" dt="2023-09-21T12:01:13.936" v="1069" actId="1076"/>
          <ac:graphicFrameMkLst>
            <pc:docMk/>
            <pc:sldMk cId="3177722357" sldId="297"/>
            <ac:graphicFrameMk id="6" creationId="{57B51AE5-C003-C168-399A-6CF77952AC8D}"/>
          </ac:graphicFrameMkLst>
        </pc:graphicFrameChg>
        <pc:graphicFrameChg chg="add mod">
          <ac:chgData name="Kayla Newkirk" userId="9680a05c-cb1e-4565-8b93-2bd88f2c5fa2" providerId="ADAL" clId="{E32B1560-5E08-453C-AFBA-938B867F8852}" dt="2023-09-21T12:04:48.740" v="1113" actId="1076"/>
          <ac:graphicFrameMkLst>
            <pc:docMk/>
            <pc:sldMk cId="3177722357" sldId="297"/>
            <ac:graphicFrameMk id="22" creationId="{57B51AE5-C003-C168-399A-6CF77952AC8D}"/>
          </ac:graphicFrameMkLst>
        </pc:graphicFrameChg>
        <pc:cxnChg chg="add">
          <ac:chgData name="Kayla Newkirk" userId="9680a05c-cb1e-4565-8b93-2bd88f2c5fa2" providerId="ADAL" clId="{E32B1560-5E08-453C-AFBA-938B867F8852}" dt="2023-09-21T12:04:25.662" v="1109"/>
          <ac:cxnSpMkLst>
            <pc:docMk/>
            <pc:sldMk cId="3177722357" sldId="297"/>
            <ac:cxnSpMk id="25" creationId="{8DFE405F-3A8E-8427-60BE-56DB3409BD7A}"/>
          </ac:cxnSpMkLst>
        </pc:cxnChg>
        <pc:cxnChg chg="add">
          <ac:chgData name="Kayla Newkirk" userId="9680a05c-cb1e-4565-8b93-2bd88f2c5fa2" providerId="ADAL" clId="{E32B1560-5E08-453C-AFBA-938B867F8852}" dt="2023-09-21T12:04:25.662" v="1109"/>
          <ac:cxnSpMkLst>
            <pc:docMk/>
            <pc:sldMk cId="3177722357" sldId="297"/>
            <ac:cxnSpMk id="26" creationId="{3E2FDD9A-6C4F-560B-F2B4-E874CEB8EC3C}"/>
          </ac:cxnSpMkLst>
        </pc:cxnChg>
      </pc:sldChg>
      <pc:sldChg chg="addSp delSp modSp new mod ord">
        <pc:chgData name="Kayla Newkirk" userId="9680a05c-cb1e-4565-8b93-2bd88f2c5fa2" providerId="ADAL" clId="{E32B1560-5E08-453C-AFBA-938B867F8852}" dt="2023-09-21T13:02:53.673" v="1135"/>
        <pc:sldMkLst>
          <pc:docMk/>
          <pc:sldMk cId="2213679926" sldId="298"/>
        </pc:sldMkLst>
        <pc:spChg chg="del">
          <ac:chgData name="Kayla Newkirk" userId="9680a05c-cb1e-4565-8b93-2bd88f2c5fa2" providerId="ADAL" clId="{E32B1560-5E08-453C-AFBA-938B867F8852}" dt="2023-09-21T12:06:34.298" v="1123" actId="478"/>
          <ac:spMkLst>
            <pc:docMk/>
            <pc:sldMk cId="2213679926" sldId="298"/>
            <ac:spMk id="2" creationId="{26F65852-9D31-0F66-843B-641EFD96106D}"/>
          </ac:spMkLst>
        </pc:spChg>
        <pc:spChg chg="del">
          <ac:chgData name="Kayla Newkirk" userId="9680a05c-cb1e-4565-8b93-2bd88f2c5fa2" providerId="ADAL" clId="{E32B1560-5E08-453C-AFBA-938B867F8852}" dt="2023-09-21T12:06:37.907" v="1124" actId="478"/>
          <ac:spMkLst>
            <pc:docMk/>
            <pc:sldMk cId="2213679926" sldId="298"/>
            <ac:spMk id="3" creationId="{17FAB422-A709-D30D-01DE-271D4E4BD3DF}"/>
          </ac:spMkLst>
        </pc:spChg>
        <pc:graphicFrameChg chg="add mod">
          <ac:chgData name="Kayla Newkirk" userId="9680a05c-cb1e-4565-8b93-2bd88f2c5fa2" providerId="ADAL" clId="{E32B1560-5E08-453C-AFBA-938B867F8852}" dt="2023-09-21T12:07:14.418" v="1129" actId="14100"/>
          <ac:graphicFrameMkLst>
            <pc:docMk/>
            <pc:sldMk cId="2213679926" sldId="298"/>
            <ac:graphicFrameMk id="5" creationId="{B6EBEA54-C5F3-1302-7898-3FE20CAD96FB}"/>
          </ac:graphicFrameMkLst>
        </pc:graphicFrameChg>
      </pc:sldChg>
      <pc:sldChg chg="modSp new del mod">
        <pc:chgData name="Kayla Newkirk" userId="9680a05c-cb1e-4565-8b93-2bd88f2c5fa2" providerId="ADAL" clId="{E32B1560-5E08-453C-AFBA-938B867F8852}" dt="2023-09-21T13:13:35.797" v="1505" actId="2696"/>
        <pc:sldMkLst>
          <pc:docMk/>
          <pc:sldMk cId="3258618115" sldId="299"/>
        </pc:sldMkLst>
        <pc:spChg chg="mod">
          <ac:chgData name="Kayla Newkirk" userId="9680a05c-cb1e-4565-8b93-2bd88f2c5fa2" providerId="ADAL" clId="{E32B1560-5E08-453C-AFBA-938B867F8852}" dt="2023-09-21T13:07:36.866" v="1309" actId="20577"/>
          <ac:spMkLst>
            <pc:docMk/>
            <pc:sldMk cId="3258618115" sldId="299"/>
            <ac:spMk id="2" creationId="{A03DCE09-A871-B835-B8AE-5C922A8127C9}"/>
          </ac:spMkLst>
        </pc:spChg>
        <pc:spChg chg="mod">
          <ac:chgData name="Kayla Newkirk" userId="9680a05c-cb1e-4565-8b93-2bd88f2c5fa2" providerId="ADAL" clId="{E32B1560-5E08-453C-AFBA-938B867F8852}" dt="2023-09-21T13:07:29.533" v="1265"/>
          <ac:spMkLst>
            <pc:docMk/>
            <pc:sldMk cId="3258618115" sldId="299"/>
            <ac:spMk id="3" creationId="{196FC325-CC4C-B426-134D-005622FF43FD}"/>
          </ac:spMkLst>
        </pc:spChg>
      </pc:sldChg>
      <pc:sldChg chg="addSp delSp modSp add mod ord delAnim modAnim">
        <pc:chgData name="Kayla Newkirk" userId="9680a05c-cb1e-4565-8b93-2bd88f2c5fa2" providerId="ADAL" clId="{E32B1560-5E08-453C-AFBA-938B867F8852}" dt="2023-09-21T13:24:22.728" v="1527"/>
        <pc:sldMkLst>
          <pc:docMk/>
          <pc:sldMk cId="3846304941" sldId="300"/>
        </pc:sldMkLst>
        <pc:spChg chg="add del mod">
          <ac:chgData name="Kayla Newkirk" userId="9680a05c-cb1e-4565-8b93-2bd88f2c5fa2" providerId="ADAL" clId="{E32B1560-5E08-453C-AFBA-938B867F8852}" dt="2023-09-21T13:11:43.810" v="1377" actId="478"/>
          <ac:spMkLst>
            <pc:docMk/>
            <pc:sldMk cId="3846304941" sldId="300"/>
            <ac:spMk id="3" creationId="{13332447-74ED-2785-6B48-18C3DC446F05}"/>
          </ac:spMkLst>
        </pc:spChg>
        <pc:spChg chg="mod">
          <ac:chgData name="Kayla Newkirk" userId="9680a05c-cb1e-4565-8b93-2bd88f2c5fa2" providerId="ADAL" clId="{E32B1560-5E08-453C-AFBA-938B867F8852}" dt="2023-09-21T13:12:44.445" v="1441" actId="20577"/>
          <ac:spMkLst>
            <pc:docMk/>
            <pc:sldMk cId="3846304941" sldId="300"/>
            <ac:spMk id="729" creationId="{00000000-0000-0000-0000-000000000000}"/>
          </ac:spMkLst>
        </pc:spChg>
        <pc:spChg chg="del mod">
          <ac:chgData name="Kayla Newkirk" userId="9680a05c-cb1e-4565-8b93-2bd88f2c5fa2" providerId="ADAL" clId="{E32B1560-5E08-453C-AFBA-938B867F8852}" dt="2023-09-21T13:11:40.307" v="1376" actId="478"/>
          <ac:spMkLst>
            <pc:docMk/>
            <pc:sldMk cId="3846304941" sldId="300"/>
            <ac:spMk id="730" creationId="{00000000-0000-0000-0000-000000000000}"/>
          </ac:spMkLst>
        </pc:spChg>
        <pc:spChg chg="mod">
          <ac:chgData name="Kayla Newkirk" userId="9680a05c-cb1e-4565-8b93-2bd88f2c5fa2" providerId="ADAL" clId="{E32B1560-5E08-453C-AFBA-938B867F8852}" dt="2023-09-21T13:14:02.778" v="1513" actId="403"/>
          <ac:spMkLst>
            <pc:docMk/>
            <pc:sldMk cId="3846304941" sldId="300"/>
            <ac:spMk id="736" creationId="{891FF384-1057-1A8D-92AD-50EDEECF21CB}"/>
          </ac:spMkLst>
        </pc:spChg>
        <pc:spChg chg="mod">
          <ac:chgData name="Kayla Newkirk" userId="9680a05c-cb1e-4565-8b93-2bd88f2c5fa2" providerId="ADAL" clId="{E32B1560-5E08-453C-AFBA-938B867F8852}" dt="2023-09-21T13:13:59.001" v="1512" actId="404"/>
          <ac:spMkLst>
            <pc:docMk/>
            <pc:sldMk cId="3846304941" sldId="300"/>
            <ac:spMk id="738" creationId="{8C8114AA-7779-C08D-BEA2-EB06FA5CE291}"/>
          </ac:spMkLst>
        </pc:spChg>
      </pc:sldChg>
      <pc:sldChg chg="addSp modSp new mod">
        <pc:chgData name="Kayla Newkirk" userId="9680a05c-cb1e-4565-8b93-2bd88f2c5fa2" providerId="ADAL" clId="{E32B1560-5E08-453C-AFBA-938B867F8852}" dt="2023-09-21T14:08:56.515" v="1701" actId="403"/>
        <pc:sldMkLst>
          <pc:docMk/>
          <pc:sldMk cId="3483372568" sldId="301"/>
        </pc:sldMkLst>
        <pc:spChg chg="mod">
          <ac:chgData name="Kayla Newkirk" userId="9680a05c-cb1e-4565-8b93-2bd88f2c5fa2" providerId="ADAL" clId="{E32B1560-5E08-453C-AFBA-938B867F8852}" dt="2023-09-21T14:08:51.801" v="1700" actId="20577"/>
          <ac:spMkLst>
            <pc:docMk/>
            <pc:sldMk cId="3483372568" sldId="301"/>
            <ac:spMk id="2" creationId="{A879A9C0-B4F5-6644-28A7-CB2BA3D6144B}"/>
          </ac:spMkLst>
        </pc:spChg>
        <pc:spChg chg="mod">
          <ac:chgData name="Kayla Newkirk" userId="9680a05c-cb1e-4565-8b93-2bd88f2c5fa2" providerId="ADAL" clId="{E32B1560-5E08-453C-AFBA-938B867F8852}" dt="2023-09-21T14:08:56.515" v="1701" actId="403"/>
          <ac:spMkLst>
            <pc:docMk/>
            <pc:sldMk cId="3483372568" sldId="301"/>
            <ac:spMk id="3" creationId="{ACD166BE-D200-EA09-D37D-467FD125EF0D}"/>
          </ac:spMkLst>
        </pc:spChg>
        <pc:picChg chg="add mod">
          <ac:chgData name="Kayla Newkirk" userId="9680a05c-cb1e-4565-8b93-2bd88f2c5fa2" providerId="ADAL" clId="{E32B1560-5E08-453C-AFBA-938B867F8852}" dt="2023-09-21T14:06:44.667" v="1683" actId="1076"/>
          <ac:picMkLst>
            <pc:docMk/>
            <pc:sldMk cId="3483372568" sldId="301"/>
            <ac:picMk id="4098" creationId="{92A77EDB-6548-2F93-DD6B-0C66E857D9FD}"/>
          </ac:picMkLst>
        </pc:picChg>
      </pc:sldChg>
      <pc:sldChg chg="addSp delSp modSp new mod">
        <pc:chgData name="Kayla Newkirk" userId="9680a05c-cb1e-4565-8b93-2bd88f2c5fa2" providerId="ADAL" clId="{E32B1560-5E08-453C-AFBA-938B867F8852}" dt="2023-09-21T14:20:38.538" v="1807" actId="14100"/>
        <pc:sldMkLst>
          <pc:docMk/>
          <pc:sldMk cId="1576227152" sldId="302"/>
        </pc:sldMkLst>
        <pc:spChg chg="del mod">
          <ac:chgData name="Kayla Newkirk" userId="9680a05c-cb1e-4565-8b93-2bd88f2c5fa2" providerId="ADAL" clId="{E32B1560-5E08-453C-AFBA-938B867F8852}" dt="2023-09-21T14:19:06.746" v="1782" actId="478"/>
          <ac:spMkLst>
            <pc:docMk/>
            <pc:sldMk cId="1576227152" sldId="302"/>
            <ac:spMk id="2" creationId="{286054D6-B65F-84B4-2C78-2A42E96F3573}"/>
          </ac:spMkLst>
        </pc:spChg>
        <pc:spChg chg="add del mod">
          <ac:chgData name="Kayla Newkirk" userId="9680a05c-cb1e-4565-8b93-2bd88f2c5fa2" providerId="ADAL" clId="{E32B1560-5E08-453C-AFBA-938B867F8852}" dt="2023-09-21T14:18:01.874" v="1771" actId="478"/>
          <ac:spMkLst>
            <pc:docMk/>
            <pc:sldMk cId="1576227152" sldId="302"/>
            <ac:spMk id="4" creationId="{58A4609D-4DCA-DDFA-AB97-72410FDAE091}"/>
          </ac:spMkLst>
        </pc:spChg>
        <pc:spChg chg="add del mod">
          <ac:chgData name="Kayla Newkirk" userId="9680a05c-cb1e-4565-8b93-2bd88f2c5fa2" providerId="ADAL" clId="{E32B1560-5E08-453C-AFBA-938B867F8852}" dt="2023-09-21T14:18:23.560" v="1777" actId="478"/>
          <ac:spMkLst>
            <pc:docMk/>
            <pc:sldMk cId="1576227152" sldId="302"/>
            <ac:spMk id="5" creationId="{7122DC1B-5712-A127-0813-33CF75E03515}"/>
          </ac:spMkLst>
        </pc:spChg>
        <pc:spChg chg="add del mod">
          <ac:chgData name="Kayla Newkirk" userId="9680a05c-cb1e-4565-8b93-2bd88f2c5fa2" providerId="ADAL" clId="{E32B1560-5E08-453C-AFBA-938B867F8852}" dt="2023-09-21T14:19:08.086" v="1783" actId="478"/>
          <ac:spMkLst>
            <pc:docMk/>
            <pc:sldMk cId="1576227152" sldId="302"/>
            <ac:spMk id="9" creationId="{415A3562-31A8-3607-3DDA-1498E156251F}"/>
          </ac:spMkLst>
        </pc:spChg>
        <pc:picChg chg="add mod ord">
          <ac:chgData name="Kayla Newkirk" userId="9680a05c-cb1e-4565-8b93-2bd88f2c5fa2" providerId="ADAL" clId="{E32B1560-5E08-453C-AFBA-938B867F8852}" dt="2023-09-21T14:20:38.538" v="1807" actId="14100"/>
          <ac:picMkLst>
            <pc:docMk/>
            <pc:sldMk cId="1576227152" sldId="302"/>
            <ac:picMk id="7" creationId="{3A2ECF49-B5DB-0402-5CA4-F6E79126B6F6}"/>
          </ac:picMkLst>
        </pc:picChg>
        <pc:picChg chg="add del mod">
          <ac:chgData name="Kayla Newkirk" userId="9680a05c-cb1e-4565-8b93-2bd88f2c5fa2" providerId="ADAL" clId="{E32B1560-5E08-453C-AFBA-938B867F8852}" dt="2023-09-21T14:19:50.270" v="1791" actId="478"/>
          <ac:picMkLst>
            <pc:docMk/>
            <pc:sldMk cId="1576227152" sldId="302"/>
            <ac:picMk id="6150" creationId="{DD3DA5CD-0712-4BC2-D676-DE17B119AC54}"/>
          </ac:picMkLst>
        </pc:picChg>
        <pc:picChg chg="add del">
          <ac:chgData name="Kayla Newkirk" userId="9680a05c-cb1e-4565-8b93-2bd88f2c5fa2" providerId="ADAL" clId="{E32B1560-5E08-453C-AFBA-938B867F8852}" dt="2023-09-21T14:19:52.648" v="1793" actId="478"/>
          <ac:picMkLst>
            <pc:docMk/>
            <pc:sldMk cId="1576227152" sldId="302"/>
            <ac:picMk id="6152" creationId="{C527390D-71C6-B997-3D1B-CABA072D3F18}"/>
          </ac:picMkLst>
        </pc:picChg>
        <pc:picChg chg="add mod">
          <ac:chgData name="Kayla Newkirk" userId="9680a05c-cb1e-4565-8b93-2bd88f2c5fa2" providerId="ADAL" clId="{E32B1560-5E08-453C-AFBA-938B867F8852}" dt="2023-09-21T14:20:11.609" v="1799" actId="14100"/>
          <ac:picMkLst>
            <pc:docMk/>
            <pc:sldMk cId="1576227152" sldId="302"/>
            <ac:picMk id="6154" creationId="{AFA2A178-3248-B771-043A-F19F88A6C753}"/>
          </ac:picMkLst>
        </pc:picChg>
      </pc:sldChg>
      <pc:sldChg chg="add">
        <pc:chgData name="Kayla Newkirk" userId="9680a05c-cb1e-4565-8b93-2bd88f2c5fa2" providerId="ADAL" clId="{E32B1560-5E08-453C-AFBA-938B867F8852}" dt="2023-09-21T15:11:19.793" v="1844" actId="2890"/>
        <pc:sldMkLst>
          <pc:docMk/>
          <pc:sldMk cId="1589613395" sldId="303"/>
        </pc:sldMkLst>
      </pc:sldChg>
      <pc:sldMasterChg chg="delSldLayout">
        <pc:chgData name="Kayla Newkirk" userId="9680a05c-cb1e-4565-8b93-2bd88f2c5fa2" providerId="ADAL" clId="{E32B1560-5E08-453C-AFBA-938B867F8852}" dt="2023-09-19T18:05:05.003" v="31" actId="2696"/>
        <pc:sldMasterMkLst>
          <pc:docMk/>
          <pc:sldMasterMk cId="0" sldId="2147483648"/>
        </pc:sldMasterMkLst>
        <pc:sldLayoutChg chg="del">
          <pc:chgData name="Kayla Newkirk" userId="9680a05c-cb1e-4565-8b93-2bd88f2c5fa2" providerId="ADAL" clId="{E32B1560-5E08-453C-AFBA-938B867F8852}" dt="2023-09-12T18:44:58.559" v="3" actId="2696"/>
          <pc:sldLayoutMkLst>
            <pc:docMk/>
            <pc:sldMasterMk cId="0" sldId="2147483648"/>
            <pc:sldLayoutMk cId="0" sldId="2147483658"/>
          </pc:sldLayoutMkLst>
        </pc:sldLayoutChg>
        <pc:sldLayoutChg chg="del">
          <pc:chgData name="Kayla Newkirk" userId="9680a05c-cb1e-4565-8b93-2bd88f2c5fa2" providerId="ADAL" clId="{E32B1560-5E08-453C-AFBA-938B867F8852}" dt="2023-09-12T18:44:50.884" v="0" actId="2696"/>
          <pc:sldLayoutMkLst>
            <pc:docMk/>
            <pc:sldMasterMk cId="0" sldId="2147483648"/>
            <pc:sldLayoutMk cId="0" sldId="2147483659"/>
          </pc:sldLayoutMkLst>
        </pc:sldLayoutChg>
        <pc:sldLayoutChg chg="del">
          <pc:chgData name="Kayla Newkirk" userId="9680a05c-cb1e-4565-8b93-2bd88f2c5fa2" providerId="ADAL" clId="{E32B1560-5E08-453C-AFBA-938B867F8852}" dt="2023-09-12T18:44:53.722" v="1" actId="2696"/>
          <pc:sldLayoutMkLst>
            <pc:docMk/>
            <pc:sldMasterMk cId="0" sldId="2147483648"/>
            <pc:sldLayoutMk cId="0" sldId="2147483661"/>
          </pc:sldLayoutMkLst>
        </pc:sldLayoutChg>
        <pc:sldLayoutChg chg="del">
          <pc:chgData name="Kayla Newkirk" userId="9680a05c-cb1e-4565-8b93-2bd88f2c5fa2" providerId="ADAL" clId="{E32B1560-5E08-453C-AFBA-938B867F8852}" dt="2023-09-19T18:05:02.048" v="30" actId="2696"/>
          <pc:sldLayoutMkLst>
            <pc:docMk/>
            <pc:sldMasterMk cId="0" sldId="2147483648"/>
            <pc:sldLayoutMk cId="0" sldId="2147483664"/>
          </pc:sldLayoutMkLst>
        </pc:sldLayoutChg>
        <pc:sldLayoutChg chg="del">
          <pc:chgData name="Kayla Newkirk" userId="9680a05c-cb1e-4565-8b93-2bd88f2c5fa2" providerId="ADAL" clId="{E32B1560-5E08-453C-AFBA-938B867F8852}" dt="2023-09-19T18:05:05.003" v="31" actId="2696"/>
          <pc:sldLayoutMkLst>
            <pc:docMk/>
            <pc:sldMasterMk cId="0" sldId="2147483648"/>
            <pc:sldLayoutMk cId="0" sldId="214748366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24" name="Google Shape;624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5" name="Google Shape;625;p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8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p2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00" name="Google Shape;700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16" name="Google Shape;716;p2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60"/>
              <a:buFont typeface="Noto Sans Symbols"/>
              <a:buNone/>
            </a:pPr>
            <a:r>
              <a:rPr lang="en-US" sz="1000" u="sng">
                <a:latin typeface="Bookman Old Style"/>
                <a:ea typeface="Bookman Old Style"/>
                <a:cs typeface="Bookman Old Style"/>
                <a:sym typeface="Bookman Old Style"/>
              </a:rPr>
              <a:t>HRM assumes that </a:t>
            </a:r>
            <a:r>
              <a:rPr lang="en-US" sz="1000" b="1" u="sng">
                <a:latin typeface="Bookman Old Style"/>
                <a:ea typeface="Bookman Old Style"/>
                <a:cs typeface="Bookman Old Style"/>
                <a:sym typeface="Bookman Old Style"/>
              </a:rPr>
              <a:t>people</a:t>
            </a:r>
            <a:r>
              <a:rPr lang="en-US" sz="1000" u="sng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Are responsible &amp; capable of making their own decisions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Are controlled by environment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Behave in ways that are purposeful &amp; goal-directed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Want to feel good about themselves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Are capable of learning new behaviors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0" lvl="0" indent="0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SzPts val="1400"/>
              <a:buNone/>
            </a:pPr>
            <a:r>
              <a:rPr lang="en-US" sz="1000" u="sng">
                <a:latin typeface="Bookman Old Style"/>
                <a:ea typeface="Bookman Old Style"/>
                <a:cs typeface="Bookman Old Style"/>
                <a:sym typeface="Bookman Old Style"/>
              </a:rPr>
              <a:t>And it assumes that </a:t>
            </a:r>
            <a:r>
              <a:rPr lang="en-US" sz="1000" b="1" u="sng">
                <a:latin typeface="Bookman Old Style"/>
                <a:ea typeface="Bookman Old Style"/>
                <a:cs typeface="Bookman Old Style"/>
                <a:sym typeface="Bookman Old Style"/>
              </a:rPr>
              <a:t>problems</a:t>
            </a:r>
            <a:r>
              <a:rPr lang="en-US" sz="1000" u="sng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Arise from unfinished business or from an incongruence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153351" algn="l" rtl="0">
              <a:lnSpc>
                <a:spcPct val="90000"/>
              </a:lnSpc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Bookman Old Style"/>
              <a:buChar char="▪"/>
            </a:pPr>
            <a:r>
              <a:rPr lang="en-US" sz="1000">
                <a:latin typeface="Bookman Old Style"/>
                <a:ea typeface="Bookman Old Style"/>
                <a:cs typeface="Bookman Old Style"/>
                <a:sym typeface="Bookman Old Style"/>
              </a:rPr>
              <a:t>Are societal or systematic</a:t>
            </a:r>
            <a:endParaRPr sz="1000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717" name="Google Shape;717;p23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8" name="Google Shape;718;p23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25" name="Google Shape;725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6" name="Google Shape;726;p1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10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725" name="Google Shape;725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26" name="Google Shape;726;p1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7" name="Google Shape;727;p10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532780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9:45-21:32</a:t>
            </a:r>
          </a:p>
          <a:p>
            <a:r>
              <a:rPr lang="en-US"/>
              <a:t>Have them write down what they notice for each key concept then discuss them in groups (if time permits) then discuss as a class within those clusters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73584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0" name="Google Shape;770;g208744dee48_0_30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1" name="Google Shape;771;g208744dee48_0_3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10c5e3d348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1" name="Google Shape;631;g10c5e3d3485_0_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2" name="Google Shape;632;g10c5e3d3485_0_3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10c5e3d3485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45" name="Google Shape;645;g10c5e3d3485_0_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46" name="Google Shape;646;g10c5e3d3485_0_10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10c5e3d3485_0_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3" name="Google Shape;653;g10c5e3d3485_0_4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4" name="Google Shape;654;g10c5e3d3485_0_48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uFillTx/>
              </a:rPr>
              <a:t>Carl Rogers – Person Centered Therapy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>
                <a:uFillTx/>
              </a:defRPr>
            </a:pPr>
            <a:fld id="{D0994967-1BBE-434C-81ED-D884BE4ACDB3}" type="slidenum">
              <a:rPr lang="en-US" smtClean="0">
                <a:uFillTx/>
              </a:rPr>
              <a:pPr>
                <a:defRPr>
                  <a:uFillTx/>
                </a:defRPr>
              </a:pPr>
              <a:t>5</a:t>
            </a:fld>
            <a:endParaRPr lang="en-US">
              <a:uFillTx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10c5e3d348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60" name="Google Shape;660;g10c5e3d3485_0_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1" name="Google Shape;661;g10c5e3d3485_0_2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2" name="Google Shape;662;g10c5e3d3485_0_26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71" name="Google Shape;671;p1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ookman Old Style"/>
              <a:buAutoNum type="arabicPeriod"/>
            </a:pPr>
            <a:r>
              <a:rPr lang="en-US" sz="1100">
                <a:latin typeface="Bookman Old Style"/>
                <a:ea typeface="Bookman Old Style"/>
                <a:cs typeface="Bookman Old Style"/>
                <a:sym typeface="Bookman Old Style"/>
              </a:rPr>
              <a:t>Recognize emotion</a:t>
            </a:r>
            <a:endParaRPr sz="11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ookman Old Style"/>
              <a:buAutoNum type="arabicPeriod"/>
            </a:pPr>
            <a:r>
              <a:rPr lang="en-US" sz="1100">
                <a:latin typeface="Bookman Old Style"/>
                <a:ea typeface="Bookman Old Style"/>
                <a:cs typeface="Bookman Old Style"/>
                <a:sym typeface="Bookman Old Style"/>
              </a:rPr>
              <a:t>Non-judgemental</a:t>
            </a:r>
            <a:endParaRPr sz="11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ookman Old Style"/>
              <a:buAutoNum type="arabicPeriod"/>
            </a:pPr>
            <a:r>
              <a:rPr lang="en-US" sz="1100">
                <a:latin typeface="Bookman Old Style"/>
                <a:ea typeface="Bookman Old Style"/>
                <a:cs typeface="Bookman Old Style"/>
                <a:sym typeface="Bookman Old Style"/>
              </a:rPr>
              <a:t>Perspective-taking</a:t>
            </a:r>
            <a:endParaRPr sz="11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91440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ookman Old Style"/>
              <a:buAutoNum type="alphaLcPeriod"/>
            </a:pPr>
            <a:r>
              <a:rPr lang="en-US" sz="1100">
                <a:latin typeface="Bookman Old Style"/>
                <a:ea typeface="Bookman Old Style"/>
                <a:cs typeface="Bookman Old Style"/>
                <a:sym typeface="Bookman Old Style"/>
              </a:rPr>
              <a:t>View the world through the eyes of the other person</a:t>
            </a:r>
            <a:endParaRPr sz="11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Bookman Old Style"/>
              <a:buAutoNum type="arabicPeriod"/>
            </a:pPr>
            <a:r>
              <a:rPr lang="en-US" sz="1100">
                <a:latin typeface="Bookman Old Style"/>
                <a:ea typeface="Bookman Old Style"/>
                <a:cs typeface="Bookman Old Style"/>
                <a:sym typeface="Bookman Old Style"/>
              </a:rPr>
              <a:t>Show them that you understand</a:t>
            </a:r>
            <a:endParaRPr sz="100"/>
          </a:p>
        </p:txBody>
      </p:sp>
      <p:sp>
        <p:nvSpPr>
          <p:cNvPr id="672" name="Google Shape;672;p1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3" name="Google Shape;673;p11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g10f3e0361b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80" name="Google Shape;680;g10f3e0361b7_0_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1" name="Google Shape;681;g10f3e0361b7_0_6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2" name="Google Shape;682;g10f3e0361b7_0_6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00" cy="46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Google Shape;690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91" name="Google Shape;691;p2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2" name="Google Shape;692;p21:notes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3" name="Google Shape;693;p21:notes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75" tIns="46575" rIns="93175" bIns="4657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oogle Shape;14;g10ee52c511e_0_295"/>
          <p:cNvGrpSpPr/>
          <p:nvPr/>
        </p:nvGrpSpPr>
        <p:grpSpPr>
          <a:xfrm rot="10800000" flipH="1">
            <a:off x="-526415" y="-2885678"/>
            <a:ext cx="10822522" cy="12389303"/>
            <a:chOff x="-526415" y="-2012041"/>
            <a:chExt cx="10822522" cy="9292210"/>
          </a:xfrm>
        </p:grpSpPr>
        <p:grpSp>
          <p:nvGrpSpPr>
            <p:cNvPr id="15" name="Google Shape;15;g10ee52c511e_0_295"/>
            <p:cNvGrpSpPr/>
            <p:nvPr/>
          </p:nvGrpSpPr>
          <p:grpSpPr>
            <a:xfrm rot="4770941">
              <a:off x="6865428" y="3318882"/>
              <a:ext cx="3088040" cy="2312990"/>
              <a:chOff x="4085850" y="470300"/>
              <a:chExt cx="4240900" cy="3176500"/>
            </a:xfrm>
          </p:grpSpPr>
          <p:sp>
            <p:nvSpPr>
              <p:cNvPr id="16" name="Google Shape;16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7" name="Google Shape;17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8" name="Google Shape;18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9" name="Google Shape;19;g10ee52c511e_0_295"/>
            <p:cNvGrpSpPr/>
            <p:nvPr/>
          </p:nvGrpSpPr>
          <p:grpSpPr>
            <a:xfrm rot="621389">
              <a:off x="-401884" y="390858"/>
              <a:ext cx="2104265" cy="1576127"/>
              <a:chOff x="4085850" y="470300"/>
              <a:chExt cx="4240900" cy="3176500"/>
            </a:xfrm>
          </p:grpSpPr>
          <p:sp>
            <p:nvSpPr>
              <p:cNvPr id="20" name="Google Shape;20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1" name="Google Shape;21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2" name="Google Shape;22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3" name="Google Shape;23;g10ee52c511e_0_295"/>
            <p:cNvGrpSpPr/>
            <p:nvPr/>
          </p:nvGrpSpPr>
          <p:grpSpPr>
            <a:xfrm rot="-6306529">
              <a:off x="5570084" y="1338843"/>
              <a:ext cx="3088100" cy="2313035"/>
              <a:chOff x="4085850" y="470300"/>
              <a:chExt cx="4240900" cy="3176500"/>
            </a:xfrm>
          </p:grpSpPr>
          <p:sp>
            <p:nvSpPr>
              <p:cNvPr id="24" name="Google Shape;24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5" name="Google Shape;25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6" name="Google Shape;26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7" name="Google Shape;27;g10ee52c511e_0_295"/>
            <p:cNvGrpSpPr/>
            <p:nvPr/>
          </p:nvGrpSpPr>
          <p:grpSpPr>
            <a:xfrm rot="-7174504">
              <a:off x="6322166" y="-1254865"/>
              <a:ext cx="3088113" cy="2313044"/>
              <a:chOff x="4085850" y="470300"/>
              <a:chExt cx="4240900" cy="3176500"/>
            </a:xfrm>
          </p:grpSpPr>
          <p:sp>
            <p:nvSpPr>
              <p:cNvPr id="28" name="Google Shape;28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9" name="Google Shape;29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30" name="Google Shape;30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31" name="Google Shape;31;g10ee52c511e_0_295"/>
            <p:cNvGrpSpPr/>
            <p:nvPr/>
          </p:nvGrpSpPr>
          <p:grpSpPr>
            <a:xfrm rot="-3192199">
              <a:off x="8544734" y="1101799"/>
              <a:ext cx="1593053" cy="1193221"/>
              <a:chOff x="4085850" y="470300"/>
              <a:chExt cx="4240900" cy="3176500"/>
            </a:xfrm>
          </p:grpSpPr>
          <p:sp>
            <p:nvSpPr>
              <p:cNvPr id="32" name="Google Shape;32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33" name="Google Shape;33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34" name="Google Shape;34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35" name="Google Shape;35;g10ee52c511e_0_295"/>
            <p:cNvGrpSpPr/>
            <p:nvPr/>
          </p:nvGrpSpPr>
          <p:grpSpPr>
            <a:xfrm rot="-4784834">
              <a:off x="5102292" y="4398582"/>
              <a:ext cx="3087912" cy="2312894"/>
              <a:chOff x="4085850" y="470300"/>
              <a:chExt cx="4240900" cy="3176500"/>
            </a:xfrm>
          </p:grpSpPr>
          <p:sp>
            <p:nvSpPr>
              <p:cNvPr id="36" name="Google Shape;36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37" name="Google Shape;37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38" name="Google Shape;38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39" name="Google Shape;39;g10ee52c511e_0_295"/>
            <p:cNvGrpSpPr/>
            <p:nvPr/>
          </p:nvGrpSpPr>
          <p:grpSpPr>
            <a:xfrm rot="-2449976">
              <a:off x="-330187" y="4273877"/>
              <a:ext cx="1592959" cy="1193151"/>
              <a:chOff x="4085850" y="470300"/>
              <a:chExt cx="4240900" cy="3176500"/>
            </a:xfrm>
          </p:grpSpPr>
          <p:sp>
            <p:nvSpPr>
              <p:cNvPr id="40" name="Google Shape;40;g10ee52c511e_0_295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41" name="Google Shape;41;g10ee52c511e_0_295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42" name="Google Shape;42;g10ee52c511e_0_295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43" name="Google Shape;43;g10ee52c511e_0_295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g10ee52c511e_0_295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_2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10ee52c511e_0_462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75" name="Google Shape;375;g10ee52c511e_0_462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Arial"/>
              <a:buNone/>
              <a:defRPr sz="3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6" name="Google Shape;376;g10ee52c511e_0_462"/>
          <p:cNvSpPr txBox="1">
            <a:spLocks noGrp="1"/>
          </p:cNvSpPr>
          <p:nvPr>
            <p:ph type="sldNum" idx="12"/>
          </p:nvPr>
        </p:nvSpPr>
        <p:spPr>
          <a:xfrm>
            <a:off x="8556791" y="6333133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10ee52c511e_0_469"/>
          <p:cNvSpPr txBox="1">
            <a:spLocks noGrp="1"/>
          </p:cNvSpPr>
          <p:nvPr>
            <p:ph type="title"/>
          </p:nvPr>
        </p:nvSpPr>
        <p:spPr>
          <a:xfrm>
            <a:off x="551280" y="436563"/>
            <a:ext cx="8041500" cy="144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g10ee52c511e_0_469"/>
          <p:cNvSpPr txBox="1"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1pPr>
            <a:lvl2pPr marL="914400" lvl="1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2pPr>
            <a:lvl3pPr marL="1371600" lvl="2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3pPr>
            <a:lvl4pPr marL="1828800" lvl="3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4pPr>
            <a:lvl5pPr marL="2286000" lvl="4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5pPr>
            <a:lvl6pPr marL="2743200" lvl="5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6pPr>
            <a:lvl7pPr marL="3200400" lvl="6" indent="-33718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7pPr>
            <a:lvl8pPr marL="3657600" lvl="7" indent="-3371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8pPr>
            <a:lvl9pPr marL="4114800" lvl="8" indent="-33718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710"/>
              <a:buChar char="0"/>
              <a:defRPr/>
            </a:lvl9pPr>
          </a:lstStyle>
          <a:p>
            <a:endParaRPr/>
          </a:p>
        </p:txBody>
      </p:sp>
      <p:sp>
        <p:nvSpPr>
          <p:cNvPr id="383" name="Google Shape;383;g10ee52c511e_0_469"/>
          <p:cNvSpPr txBox="1">
            <a:spLocks noGrp="1"/>
          </p:cNvSpPr>
          <p:nvPr>
            <p:ph type="dt" idx="10"/>
          </p:nvPr>
        </p:nvSpPr>
        <p:spPr>
          <a:xfrm>
            <a:off x="551280" y="6148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4" name="Google Shape;384;g10ee52c511e_0_469"/>
          <p:cNvSpPr txBox="1">
            <a:spLocks noGrp="1"/>
          </p:cNvSpPr>
          <p:nvPr>
            <p:ph type="ftr" idx="11"/>
          </p:nvPr>
        </p:nvSpPr>
        <p:spPr>
          <a:xfrm>
            <a:off x="3124200" y="6148875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5" name="Google Shape;385;g10ee52c511e_0_469"/>
          <p:cNvSpPr txBox="1">
            <a:spLocks noGrp="1"/>
          </p:cNvSpPr>
          <p:nvPr>
            <p:ph type="sldNum" idx="12"/>
          </p:nvPr>
        </p:nvSpPr>
        <p:spPr>
          <a:xfrm>
            <a:off x="6459120" y="6148875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7" name="Google Shape;387;g10ee52c511e_0_475"/>
          <p:cNvCxnSpPr/>
          <p:nvPr/>
        </p:nvCxnSpPr>
        <p:spPr>
          <a:xfrm>
            <a:off x="641934" y="4796667"/>
            <a:ext cx="390300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8" name="Google Shape;388;g10ee52c511e_0_475"/>
          <p:cNvSpPr txBox="1">
            <a:spLocks noGrp="1"/>
          </p:cNvSpPr>
          <p:nvPr>
            <p:ph type="title"/>
          </p:nvPr>
        </p:nvSpPr>
        <p:spPr>
          <a:xfrm>
            <a:off x="512700" y="2524400"/>
            <a:ext cx="8118600" cy="20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389" name="Google Shape;389;g10ee52c511e_0_475"/>
          <p:cNvSpPr txBox="1">
            <a:spLocks noGrp="1"/>
          </p:cNvSpPr>
          <p:nvPr>
            <p:ph type="sldNum" idx="12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oogle Shape;46;g10ee52c511e_0_194"/>
          <p:cNvGrpSpPr/>
          <p:nvPr/>
        </p:nvGrpSpPr>
        <p:grpSpPr>
          <a:xfrm>
            <a:off x="-759397" y="-1905732"/>
            <a:ext cx="11252332" cy="11877430"/>
            <a:chOff x="-759397" y="-1429335"/>
            <a:chExt cx="11252332" cy="8908295"/>
          </a:xfrm>
        </p:grpSpPr>
        <p:grpSp>
          <p:nvGrpSpPr>
            <p:cNvPr id="47" name="Google Shape;47;g10ee52c511e_0_194"/>
            <p:cNvGrpSpPr/>
            <p:nvPr/>
          </p:nvGrpSpPr>
          <p:grpSpPr>
            <a:xfrm rot="6700721">
              <a:off x="7303640" y="3147701"/>
              <a:ext cx="3088249" cy="2313146"/>
              <a:chOff x="4085850" y="470300"/>
              <a:chExt cx="4240900" cy="3176500"/>
            </a:xfrm>
          </p:grpSpPr>
          <p:sp>
            <p:nvSpPr>
              <p:cNvPr id="48" name="Google Shape;48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49" name="Google Shape;49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50" name="Google Shape;50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51" name="Google Shape;51;g10ee52c511e_0_194"/>
            <p:cNvGrpSpPr/>
            <p:nvPr/>
          </p:nvGrpSpPr>
          <p:grpSpPr>
            <a:xfrm rot="-7744153">
              <a:off x="-192592" y="-13570"/>
              <a:ext cx="2104103" cy="1576006"/>
              <a:chOff x="4085850" y="470300"/>
              <a:chExt cx="4240900" cy="3176500"/>
            </a:xfrm>
          </p:grpSpPr>
          <p:sp>
            <p:nvSpPr>
              <p:cNvPr id="52" name="Google Shape;52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53" name="Google Shape;53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54" name="Google Shape;54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55" name="Google Shape;55;g10ee52c511e_0_194"/>
            <p:cNvGrpSpPr/>
            <p:nvPr/>
          </p:nvGrpSpPr>
          <p:grpSpPr>
            <a:xfrm>
              <a:off x="5722503" y="1415186"/>
              <a:ext cx="3088223" cy="2313127"/>
              <a:chOff x="4085850" y="470300"/>
              <a:chExt cx="4240900" cy="3176500"/>
            </a:xfrm>
          </p:grpSpPr>
          <p:sp>
            <p:nvSpPr>
              <p:cNvPr id="56" name="Google Shape;56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57" name="Google Shape;57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58" name="Google Shape;58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59" name="Google Shape;59;g10ee52c511e_0_194"/>
            <p:cNvGrpSpPr/>
            <p:nvPr/>
          </p:nvGrpSpPr>
          <p:grpSpPr>
            <a:xfrm rot="-10393052">
              <a:off x="6322227" y="-1255070"/>
              <a:ext cx="3088207" cy="2313115"/>
              <a:chOff x="4085850" y="470300"/>
              <a:chExt cx="4240900" cy="3176500"/>
            </a:xfrm>
          </p:grpSpPr>
          <p:sp>
            <p:nvSpPr>
              <p:cNvPr id="60" name="Google Shape;60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61" name="Google Shape;61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62" name="Google Shape;62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63" name="Google Shape;63;g10ee52c511e_0_194"/>
            <p:cNvGrpSpPr/>
            <p:nvPr/>
          </p:nvGrpSpPr>
          <p:grpSpPr>
            <a:xfrm rot="-3703752">
              <a:off x="8586740" y="1817588"/>
              <a:ext cx="1592892" cy="1193101"/>
              <a:chOff x="4085850" y="470300"/>
              <a:chExt cx="4240900" cy="3176500"/>
            </a:xfrm>
          </p:grpSpPr>
          <p:sp>
            <p:nvSpPr>
              <p:cNvPr id="64" name="Google Shape;64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65" name="Google Shape;65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66" name="Google Shape;66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67" name="Google Shape;67;g10ee52c511e_0_194"/>
            <p:cNvGrpSpPr/>
            <p:nvPr/>
          </p:nvGrpSpPr>
          <p:grpSpPr>
            <a:xfrm rot="3440141">
              <a:off x="5102524" y="4398441"/>
              <a:ext cx="3088057" cy="2313002"/>
              <a:chOff x="4085850" y="470300"/>
              <a:chExt cx="4240900" cy="3176500"/>
            </a:xfrm>
          </p:grpSpPr>
          <p:sp>
            <p:nvSpPr>
              <p:cNvPr id="68" name="Google Shape;68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69" name="Google Shape;69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70" name="Google Shape;70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71" name="Google Shape;71;g10ee52c511e_0_194"/>
            <p:cNvGrpSpPr/>
            <p:nvPr/>
          </p:nvGrpSpPr>
          <p:grpSpPr>
            <a:xfrm rot="-307025">
              <a:off x="-709365" y="4578160"/>
              <a:ext cx="1592869" cy="1193084"/>
              <a:chOff x="4085850" y="470300"/>
              <a:chExt cx="4240900" cy="3176500"/>
            </a:xfrm>
          </p:grpSpPr>
          <p:sp>
            <p:nvSpPr>
              <p:cNvPr id="72" name="Google Shape;72;g10ee52c511e_0_194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73" name="Google Shape;73;g10ee52c511e_0_194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74" name="Google Shape;74;g10ee52c511e_0_194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75" name="Google Shape;75;g10ee52c511e_0_194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g10ee52c511e_0_194"/>
          <p:cNvSpPr txBox="1">
            <a:spLocks noGrp="1"/>
          </p:cNvSpPr>
          <p:nvPr>
            <p:ph type="body" idx="1"/>
          </p:nvPr>
        </p:nvSpPr>
        <p:spPr>
          <a:xfrm>
            <a:off x="1334450" y="2017532"/>
            <a:ext cx="6475200" cy="3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⩥"/>
              <a:defRPr/>
            </a:lvl1pPr>
            <a:lvl2pPr marL="914400" lvl="1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⊳"/>
              <a:defRPr/>
            </a:lvl2pPr>
            <a:lvl3pPr marL="1371600" lvl="2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77" name="Google Shape;77;g10ee52c511e_0_194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g10ee52c511e_0_102"/>
          <p:cNvGrpSpPr/>
          <p:nvPr/>
        </p:nvGrpSpPr>
        <p:grpSpPr>
          <a:xfrm>
            <a:off x="-2018772" y="-3676388"/>
            <a:ext cx="13311342" cy="15319935"/>
            <a:chOff x="-2018772" y="-2757360"/>
            <a:chExt cx="13311342" cy="11490239"/>
          </a:xfrm>
        </p:grpSpPr>
        <p:grpSp>
          <p:nvGrpSpPr>
            <p:cNvPr id="80" name="Google Shape;80;g10ee52c511e_0_102"/>
            <p:cNvGrpSpPr/>
            <p:nvPr/>
          </p:nvGrpSpPr>
          <p:grpSpPr>
            <a:xfrm>
              <a:off x="4086340" y="462600"/>
              <a:ext cx="4240900" cy="3176500"/>
              <a:chOff x="4085850" y="470300"/>
              <a:chExt cx="4240900" cy="3176500"/>
            </a:xfrm>
          </p:grpSpPr>
          <p:sp>
            <p:nvSpPr>
              <p:cNvPr id="81" name="Google Shape;81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82" name="Google Shape;82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83" name="Google Shape;83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84" name="Google Shape;84;g10ee52c511e_0_102"/>
            <p:cNvGrpSpPr/>
            <p:nvPr/>
          </p:nvGrpSpPr>
          <p:grpSpPr>
            <a:xfrm rot="-10393052">
              <a:off x="3969279" y="-2518050"/>
              <a:ext cx="4240893" cy="3176495"/>
              <a:chOff x="4085850" y="470300"/>
              <a:chExt cx="4240900" cy="3176500"/>
            </a:xfrm>
          </p:grpSpPr>
          <p:sp>
            <p:nvSpPr>
              <p:cNvPr id="85" name="Google Shape;85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86" name="Google Shape;86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87" name="Google Shape;87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88" name="Google Shape;88;g10ee52c511e_0_102"/>
            <p:cNvGrpSpPr/>
            <p:nvPr/>
          </p:nvGrpSpPr>
          <p:grpSpPr>
            <a:xfrm rot="6700680">
              <a:off x="6912807" y="1693367"/>
              <a:ext cx="4241016" cy="3176587"/>
              <a:chOff x="4085850" y="470300"/>
              <a:chExt cx="4240900" cy="3176500"/>
            </a:xfrm>
          </p:grpSpPr>
          <p:sp>
            <p:nvSpPr>
              <p:cNvPr id="89" name="Google Shape;89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90" name="Google Shape;90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91" name="Google Shape;91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92" name="Google Shape;92;g10ee52c511e_0_102"/>
            <p:cNvGrpSpPr/>
            <p:nvPr/>
          </p:nvGrpSpPr>
          <p:grpSpPr>
            <a:xfrm rot="-528350">
              <a:off x="1390051" y="3358081"/>
              <a:ext cx="4241274" cy="3176780"/>
              <a:chOff x="4085850" y="470300"/>
              <a:chExt cx="4240900" cy="3176500"/>
            </a:xfrm>
          </p:grpSpPr>
          <p:sp>
            <p:nvSpPr>
              <p:cNvPr id="93" name="Google Shape;93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94" name="Google Shape;94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95" name="Google Shape;95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96" name="Google Shape;96;g10ee52c511e_0_102"/>
            <p:cNvGrpSpPr/>
            <p:nvPr/>
          </p:nvGrpSpPr>
          <p:grpSpPr>
            <a:xfrm rot="-6463698">
              <a:off x="-1980712" y="2067093"/>
              <a:ext cx="4240850" cy="3176463"/>
              <a:chOff x="4085850" y="470300"/>
              <a:chExt cx="4240900" cy="3176500"/>
            </a:xfrm>
          </p:grpSpPr>
          <p:sp>
            <p:nvSpPr>
              <p:cNvPr id="97" name="Google Shape;97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98" name="Google Shape;98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99" name="Google Shape;99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00" name="Google Shape;100;g10ee52c511e_0_102"/>
            <p:cNvGrpSpPr/>
            <p:nvPr/>
          </p:nvGrpSpPr>
          <p:grpSpPr>
            <a:xfrm rot="3661699">
              <a:off x="-404847" y="-159446"/>
              <a:ext cx="4241098" cy="3176648"/>
              <a:chOff x="4085850" y="470300"/>
              <a:chExt cx="4240900" cy="3176500"/>
            </a:xfrm>
          </p:grpSpPr>
          <p:sp>
            <p:nvSpPr>
              <p:cNvPr id="101" name="Google Shape;101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02" name="Google Shape;102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03" name="Google Shape;103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04" name="Google Shape;104;g10ee52c511e_0_102"/>
            <p:cNvGrpSpPr/>
            <p:nvPr/>
          </p:nvGrpSpPr>
          <p:grpSpPr>
            <a:xfrm rot="2064881">
              <a:off x="5076518" y="4635784"/>
              <a:ext cx="4241061" cy="3176621"/>
              <a:chOff x="4085850" y="470300"/>
              <a:chExt cx="4240900" cy="3176500"/>
            </a:xfrm>
          </p:grpSpPr>
          <p:sp>
            <p:nvSpPr>
              <p:cNvPr id="105" name="Google Shape;105;g10ee52c511e_0_102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06" name="Google Shape;106;g10ee52c511e_0_102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07" name="Google Shape;107;g10ee52c511e_0_102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108" name="Google Shape;108;g10ee52c511e_0_102"/>
          <p:cNvSpPr txBox="1">
            <a:spLocks noGrp="1"/>
          </p:cNvSpPr>
          <p:nvPr>
            <p:ph type="ctrTitle"/>
          </p:nvPr>
        </p:nvSpPr>
        <p:spPr>
          <a:xfrm>
            <a:off x="1334450" y="2655767"/>
            <a:ext cx="64752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oogle Shape;110;g10ee52c511e_0_133"/>
          <p:cNvGrpSpPr/>
          <p:nvPr/>
        </p:nvGrpSpPr>
        <p:grpSpPr>
          <a:xfrm>
            <a:off x="-2018772" y="-3676388"/>
            <a:ext cx="13311342" cy="15319935"/>
            <a:chOff x="-2018772" y="-2757360"/>
            <a:chExt cx="13311342" cy="11490239"/>
          </a:xfrm>
        </p:grpSpPr>
        <p:grpSp>
          <p:nvGrpSpPr>
            <p:cNvPr id="111" name="Google Shape;111;g10ee52c511e_0_133"/>
            <p:cNvGrpSpPr/>
            <p:nvPr/>
          </p:nvGrpSpPr>
          <p:grpSpPr>
            <a:xfrm>
              <a:off x="4086340" y="462600"/>
              <a:ext cx="4240900" cy="3176500"/>
              <a:chOff x="4085850" y="470300"/>
              <a:chExt cx="4240900" cy="3176500"/>
            </a:xfrm>
          </p:grpSpPr>
          <p:sp>
            <p:nvSpPr>
              <p:cNvPr id="112" name="Google Shape;112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13" name="Google Shape;113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14" name="Google Shape;114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15" name="Google Shape;115;g10ee52c511e_0_133"/>
            <p:cNvGrpSpPr/>
            <p:nvPr/>
          </p:nvGrpSpPr>
          <p:grpSpPr>
            <a:xfrm rot="-10393052">
              <a:off x="3969279" y="-2518050"/>
              <a:ext cx="4240893" cy="3176495"/>
              <a:chOff x="4085850" y="470300"/>
              <a:chExt cx="4240900" cy="3176500"/>
            </a:xfrm>
          </p:grpSpPr>
          <p:sp>
            <p:nvSpPr>
              <p:cNvPr id="116" name="Google Shape;116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17" name="Google Shape;117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18" name="Google Shape;118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19" name="Google Shape;119;g10ee52c511e_0_133"/>
            <p:cNvGrpSpPr/>
            <p:nvPr/>
          </p:nvGrpSpPr>
          <p:grpSpPr>
            <a:xfrm rot="6700680">
              <a:off x="6912807" y="1693367"/>
              <a:ext cx="4241016" cy="3176587"/>
              <a:chOff x="4085850" y="470300"/>
              <a:chExt cx="4240900" cy="3176500"/>
            </a:xfrm>
          </p:grpSpPr>
          <p:sp>
            <p:nvSpPr>
              <p:cNvPr id="120" name="Google Shape;120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21" name="Google Shape;121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22" name="Google Shape;122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23" name="Google Shape;123;g10ee52c511e_0_133"/>
            <p:cNvGrpSpPr/>
            <p:nvPr/>
          </p:nvGrpSpPr>
          <p:grpSpPr>
            <a:xfrm rot="-528350">
              <a:off x="1390051" y="3358081"/>
              <a:ext cx="4241274" cy="3176780"/>
              <a:chOff x="4085850" y="470300"/>
              <a:chExt cx="4240900" cy="3176500"/>
            </a:xfrm>
          </p:grpSpPr>
          <p:sp>
            <p:nvSpPr>
              <p:cNvPr id="124" name="Google Shape;124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25" name="Google Shape;125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26" name="Google Shape;126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27" name="Google Shape;127;g10ee52c511e_0_133"/>
            <p:cNvGrpSpPr/>
            <p:nvPr/>
          </p:nvGrpSpPr>
          <p:grpSpPr>
            <a:xfrm rot="-6463698">
              <a:off x="-1980712" y="2067093"/>
              <a:ext cx="4240850" cy="3176463"/>
              <a:chOff x="4085850" y="470300"/>
              <a:chExt cx="4240900" cy="3176500"/>
            </a:xfrm>
          </p:grpSpPr>
          <p:sp>
            <p:nvSpPr>
              <p:cNvPr id="128" name="Google Shape;128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29" name="Google Shape;129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30" name="Google Shape;130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31" name="Google Shape;131;g10ee52c511e_0_133"/>
            <p:cNvGrpSpPr/>
            <p:nvPr/>
          </p:nvGrpSpPr>
          <p:grpSpPr>
            <a:xfrm rot="3661699">
              <a:off x="-404847" y="-159446"/>
              <a:ext cx="4241098" cy="3176648"/>
              <a:chOff x="4085850" y="470300"/>
              <a:chExt cx="4240900" cy="3176500"/>
            </a:xfrm>
          </p:grpSpPr>
          <p:sp>
            <p:nvSpPr>
              <p:cNvPr id="132" name="Google Shape;132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33" name="Google Shape;133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34" name="Google Shape;134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35" name="Google Shape;135;g10ee52c511e_0_133"/>
            <p:cNvGrpSpPr/>
            <p:nvPr/>
          </p:nvGrpSpPr>
          <p:grpSpPr>
            <a:xfrm rot="2064881">
              <a:off x="5076518" y="4635784"/>
              <a:ext cx="4241061" cy="3176621"/>
              <a:chOff x="4085850" y="470300"/>
              <a:chExt cx="4240900" cy="3176500"/>
            </a:xfrm>
          </p:grpSpPr>
          <p:sp>
            <p:nvSpPr>
              <p:cNvPr id="136" name="Google Shape;136;g10ee52c511e_0_133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37" name="Google Shape;137;g10ee52c511e_0_133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38" name="Google Shape;138;g10ee52c511e_0_133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139" name="Google Shape;139;g10ee52c511e_0_133"/>
          <p:cNvSpPr txBox="1">
            <a:spLocks noGrp="1"/>
          </p:cNvSpPr>
          <p:nvPr>
            <p:ph type="ctrTitle"/>
          </p:nvPr>
        </p:nvSpPr>
        <p:spPr>
          <a:xfrm>
            <a:off x="1334450" y="2633050"/>
            <a:ext cx="6475200" cy="10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140" name="Google Shape;140;g10ee52c511e_0_133"/>
          <p:cNvSpPr txBox="1">
            <a:spLocks noGrp="1"/>
          </p:cNvSpPr>
          <p:nvPr>
            <p:ph type="subTitle" idx="1"/>
          </p:nvPr>
        </p:nvSpPr>
        <p:spPr>
          <a:xfrm>
            <a:off x="1334450" y="3725753"/>
            <a:ext cx="6475200" cy="4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g10ee52c511e_0_165"/>
          <p:cNvGrpSpPr/>
          <p:nvPr/>
        </p:nvGrpSpPr>
        <p:grpSpPr>
          <a:xfrm>
            <a:off x="6103565" y="-338583"/>
            <a:ext cx="4240900" cy="4235227"/>
            <a:chOff x="4085850" y="470300"/>
            <a:chExt cx="4240900" cy="3176500"/>
          </a:xfrm>
        </p:grpSpPr>
        <p:sp>
          <p:nvSpPr>
            <p:cNvPr id="143" name="Google Shape;143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44" name="Google Shape;144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45" name="Google Shape;145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146" name="Google Shape;146;g10ee52c511e_0_165"/>
          <p:cNvGrpSpPr/>
          <p:nvPr/>
        </p:nvGrpSpPr>
        <p:grpSpPr>
          <a:xfrm rot="6396021">
            <a:off x="5515918" y="3967499"/>
            <a:ext cx="5483445" cy="3340849"/>
            <a:chOff x="4085850" y="470300"/>
            <a:chExt cx="4240900" cy="3176500"/>
          </a:xfrm>
        </p:grpSpPr>
        <p:sp>
          <p:nvSpPr>
            <p:cNvPr id="147" name="Google Shape;147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48" name="Google Shape;148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49" name="Google Shape;149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150" name="Google Shape;150;g10ee52c511e_0_165"/>
          <p:cNvGrpSpPr/>
          <p:nvPr/>
        </p:nvGrpSpPr>
        <p:grpSpPr>
          <a:xfrm rot="-700108">
            <a:off x="-246300" y="5653151"/>
            <a:ext cx="4279725" cy="4213832"/>
            <a:chOff x="4085850" y="470300"/>
            <a:chExt cx="4240900" cy="3176500"/>
          </a:xfrm>
        </p:grpSpPr>
        <p:sp>
          <p:nvSpPr>
            <p:cNvPr id="151" name="Google Shape;151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52" name="Google Shape;152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53" name="Google Shape;153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154" name="Google Shape;154;g10ee52c511e_0_165"/>
          <p:cNvGrpSpPr/>
          <p:nvPr/>
        </p:nvGrpSpPr>
        <p:grpSpPr>
          <a:xfrm rot="-6208976">
            <a:off x="-2027707" y="1546394"/>
            <a:ext cx="5538590" cy="3289008"/>
            <a:chOff x="4085850" y="470300"/>
            <a:chExt cx="4240900" cy="3176500"/>
          </a:xfrm>
        </p:grpSpPr>
        <p:sp>
          <p:nvSpPr>
            <p:cNvPr id="155" name="Google Shape;155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56" name="Google Shape;156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57" name="Google Shape;157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158" name="Google Shape;158;g10ee52c511e_0_165"/>
          <p:cNvGrpSpPr/>
          <p:nvPr/>
        </p:nvGrpSpPr>
        <p:grpSpPr>
          <a:xfrm rot="4046933">
            <a:off x="-1863191" y="-1618976"/>
            <a:ext cx="5356587" cy="3454415"/>
            <a:chOff x="4085850" y="470300"/>
            <a:chExt cx="4240900" cy="3176500"/>
          </a:xfrm>
        </p:grpSpPr>
        <p:sp>
          <p:nvSpPr>
            <p:cNvPr id="159" name="Google Shape;159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60" name="Google Shape;160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61" name="Google Shape;161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162" name="Google Shape;162;g10ee52c511e_0_165"/>
          <p:cNvGrpSpPr/>
          <p:nvPr/>
        </p:nvGrpSpPr>
        <p:grpSpPr>
          <a:xfrm rot="2544617">
            <a:off x="3448900" y="6013855"/>
            <a:ext cx="4738697" cy="3928409"/>
            <a:chOff x="4085850" y="470300"/>
            <a:chExt cx="4240900" cy="3176500"/>
          </a:xfrm>
        </p:grpSpPr>
        <p:sp>
          <p:nvSpPr>
            <p:cNvPr id="163" name="Google Shape;163;g10ee52c511e_0_165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164" name="Google Shape;164;g10ee52c511e_0_165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165" name="Google Shape;165;g10ee52c511e_0_165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sp>
        <p:nvSpPr>
          <p:cNvPr id="166" name="Google Shape;166;g10ee52c511e_0_165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7" name="Google Shape;167;g10ee52c511e_0_165"/>
          <p:cNvSpPr/>
          <p:nvPr/>
        </p:nvSpPr>
        <p:spPr>
          <a:xfrm rot="10800000">
            <a:off x="3890825" y="100"/>
            <a:ext cx="1362300" cy="1929900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49000">
                <a:srgbClr val="711662"/>
              </a:gs>
              <a:gs pos="50000">
                <a:schemeClr val="accent5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g10ee52c511e_0_165"/>
          <p:cNvSpPr txBox="1"/>
          <p:nvPr/>
        </p:nvSpPr>
        <p:spPr>
          <a:xfrm>
            <a:off x="3593400" y="144222"/>
            <a:ext cx="1957200" cy="8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-US" sz="9600" b="0" i="0" u="none" strike="noStrike" cap="none">
                <a:solidFill>
                  <a:schemeClr val="dk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“</a:t>
            </a:r>
            <a:endParaRPr sz="9600" b="0" i="0" u="none" strike="noStrike" cap="none">
              <a:solidFill>
                <a:schemeClr val="dk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169" name="Google Shape;169;g10ee52c511e_0_165"/>
          <p:cNvSpPr txBox="1">
            <a:spLocks noGrp="1"/>
          </p:cNvSpPr>
          <p:nvPr>
            <p:ph type="body" idx="1"/>
          </p:nvPr>
        </p:nvSpPr>
        <p:spPr>
          <a:xfrm>
            <a:off x="1991825" y="2882400"/>
            <a:ext cx="5160300" cy="10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4191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⩥"/>
              <a:defRPr sz="3000"/>
            </a:lvl1pPr>
            <a:lvl2pPr marL="914400" lvl="1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⊳"/>
              <a:defRPr sz="3000"/>
            </a:lvl2pPr>
            <a:lvl3pPr marL="1371600" lvl="2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■"/>
              <a:defRPr sz="3000"/>
            </a:lvl3pPr>
            <a:lvl4pPr marL="1828800" lvl="3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4pPr>
            <a:lvl5pPr marL="2286000" lvl="4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○"/>
              <a:defRPr sz="3000"/>
            </a:lvl5pPr>
            <a:lvl6pPr marL="2743200" lvl="5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■"/>
              <a:defRPr sz="3000"/>
            </a:lvl6pPr>
            <a:lvl7pPr marL="3200400" lvl="6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●"/>
              <a:defRPr sz="3000"/>
            </a:lvl7pPr>
            <a:lvl8pPr marL="3657600" lvl="7" indent="-41910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000"/>
              <a:buChar char="○"/>
              <a:defRPr sz="3000"/>
            </a:lvl8pPr>
            <a:lvl9pPr marL="4114800" lvl="8" indent="-419100"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3000"/>
              <a:buChar char="■"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g10ee52c511e_0_227"/>
          <p:cNvGrpSpPr/>
          <p:nvPr/>
        </p:nvGrpSpPr>
        <p:grpSpPr>
          <a:xfrm>
            <a:off x="-526415" y="-2682654"/>
            <a:ext cx="10822522" cy="12389303"/>
            <a:chOff x="-526415" y="-2012041"/>
            <a:chExt cx="10822522" cy="9292210"/>
          </a:xfrm>
        </p:grpSpPr>
        <p:grpSp>
          <p:nvGrpSpPr>
            <p:cNvPr id="172" name="Google Shape;172;g10ee52c511e_0_227"/>
            <p:cNvGrpSpPr/>
            <p:nvPr/>
          </p:nvGrpSpPr>
          <p:grpSpPr>
            <a:xfrm rot="4770941">
              <a:off x="6865428" y="3318882"/>
              <a:ext cx="3088040" cy="2312990"/>
              <a:chOff x="4085850" y="470300"/>
              <a:chExt cx="4240900" cy="3176500"/>
            </a:xfrm>
          </p:grpSpPr>
          <p:sp>
            <p:nvSpPr>
              <p:cNvPr id="173" name="Google Shape;173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74" name="Google Shape;174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75" name="Google Shape;175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76" name="Google Shape;176;g10ee52c511e_0_227"/>
            <p:cNvGrpSpPr/>
            <p:nvPr/>
          </p:nvGrpSpPr>
          <p:grpSpPr>
            <a:xfrm rot="621389">
              <a:off x="-401884" y="390858"/>
              <a:ext cx="2104265" cy="1576127"/>
              <a:chOff x="4085850" y="470300"/>
              <a:chExt cx="4240900" cy="3176500"/>
            </a:xfrm>
          </p:grpSpPr>
          <p:sp>
            <p:nvSpPr>
              <p:cNvPr id="177" name="Google Shape;177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78" name="Google Shape;178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79" name="Google Shape;179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80" name="Google Shape;180;g10ee52c511e_0_227"/>
            <p:cNvGrpSpPr/>
            <p:nvPr/>
          </p:nvGrpSpPr>
          <p:grpSpPr>
            <a:xfrm rot="-6306529">
              <a:off x="5570084" y="1338843"/>
              <a:ext cx="3088100" cy="2313035"/>
              <a:chOff x="4085850" y="470300"/>
              <a:chExt cx="4240900" cy="3176500"/>
            </a:xfrm>
          </p:grpSpPr>
          <p:sp>
            <p:nvSpPr>
              <p:cNvPr id="181" name="Google Shape;181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82" name="Google Shape;182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83" name="Google Shape;183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84" name="Google Shape;184;g10ee52c511e_0_227"/>
            <p:cNvGrpSpPr/>
            <p:nvPr/>
          </p:nvGrpSpPr>
          <p:grpSpPr>
            <a:xfrm rot="-7174504">
              <a:off x="6322166" y="-1254865"/>
              <a:ext cx="3088113" cy="2313044"/>
              <a:chOff x="4085850" y="470300"/>
              <a:chExt cx="4240900" cy="3176500"/>
            </a:xfrm>
          </p:grpSpPr>
          <p:sp>
            <p:nvSpPr>
              <p:cNvPr id="185" name="Google Shape;185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86" name="Google Shape;186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87" name="Google Shape;187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88" name="Google Shape;188;g10ee52c511e_0_227"/>
            <p:cNvGrpSpPr/>
            <p:nvPr/>
          </p:nvGrpSpPr>
          <p:grpSpPr>
            <a:xfrm rot="-3192199">
              <a:off x="8544734" y="1101799"/>
              <a:ext cx="1593053" cy="1193221"/>
              <a:chOff x="4085850" y="470300"/>
              <a:chExt cx="4240900" cy="3176500"/>
            </a:xfrm>
          </p:grpSpPr>
          <p:sp>
            <p:nvSpPr>
              <p:cNvPr id="189" name="Google Shape;189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90" name="Google Shape;190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91" name="Google Shape;191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92" name="Google Shape;192;g10ee52c511e_0_227"/>
            <p:cNvGrpSpPr/>
            <p:nvPr/>
          </p:nvGrpSpPr>
          <p:grpSpPr>
            <a:xfrm rot="-4784834">
              <a:off x="5102292" y="4398582"/>
              <a:ext cx="3087912" cy="2312894"/>
              <a:chOff x="4085850" y="470300"/>
              <a:chExt cx="4240900" cy="3176500"/>
            </a:xfrm>
          </p:grpSpPr>
          <p:sp>
            <p:nvSpPr>
              <p:cNvPr id="193" name="Google Shape;193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94" name="Google Shape;194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95" name="Google Shape;195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196" name="Google Shape;196;g10ee52c511e_0_227"/>
            <p:cNvGrpSpPr/>
            <p:nvPr/>
          </p:nvGrpSpPr>
          <p:grpSpPr>
            <a:xfrm rot="-2449976">
              <a:off x="-330187" y="4273877"/>
              <a:ext cx="1592959" cy="1193151"/>
              <a:chOff x="4085850" y="470300"/>
              <a:chExt cx="4240900" cy="3176500"/>
            </a:xfrm>
          </p:grpSpPr>
          <p:sp>
            <p:nvSpPr>
              <p:cNvPr id="197" name="Google Shape;197;g10ee52c511e_0_2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198" name="Google Shape;198;g10ee52c511e_0_2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199" name="Google Shape;199;g10ee52c511e_0_2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200" name="Google Shape;200;g10ee52c511e_0_227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10ee52c511e_0_227"/>
          <p:cNvSpPr txBox="1">
            <a:spLocks noGrp="1"/>
          </p:cNvSpPr>
          <p:nvPr>
            <p:ph type="body" idx="1"/>
          </p:nvPr>
        </p:nvSpPr>
        <p:spPr>
          <a:xfrm>
            <a:off x="1334375" y="2017533"/>
            <a:ext cx="3025500" cy="39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⩥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⊳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02" name="Google Shape;202;g10ee52c511e_0_227"/>
          <p:cNvSpPr txBox="1">
            <a:spLocks noGrp="1"/>
          </p:cNvSpPr>
          <p:nvPr>
            <p:ph type="body" idx="2"/>
          </p:nvPr>
        </p:nvSpPr>
        <p:spPr>
          <a:xfrm>
            <a:off x="4784196" y="2017533"/>
            <a:ext cx="3025500" cy="399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⩥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⊳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03" name="Google Shape;203;g10ee52c511e_0_227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g10ee52c511e_0_261"/>
          <p:cNvGrpSpPr/>
          <p:nvPr/>
        </p:nvGrpSpPr>
        <p:grpSpPr>
          <a:xfrm rot="4403956" flipH="1">
            <a:off x="6851266" y="196170"/>
            <a:ext cx="3992997" cy="2432852"/>
            <a:chOff x="4085850" y="470300"/>
            <a:chExt cx="4240900" cy="3176500"/>
          </a:xfrm>
        </p:grpSpPr>
        <p:sp>
          <p:nvSpPr>
            <p:cNvPr id="206" name="Google Shape;206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07" name="Google Shape;207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08" name="Google Shape;208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09" name="Google Shape;209;g10ee52c511e_0_261"/>
          <p:cNvGrpSpPr/>
          <p:nvPr/>
        </p:nvGrpSpPr>
        <p:grpSpPr>
          <a:xfrm rot="-6106033" flipH="1">
            <a:off x="-159056" y="5360642"/>
            <a:ext cx="2761611" cy="1619529"/>
            <a:chOff x="4085850" y="470300"/>
            <a:chExt cx="4240900" cy="3176500"/>
          </a:xfrm>
        </p:grpSpPr>
        <p:sp>
          <p:nvSpPr>
            <p:cNvPr id="210" name="Google Shape;210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11" name="Google Shape;211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12" name="Google Shape;212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13" name="Google Shape;213;g10ee52c511e_0_261"/>
          <p:cNvGrpSpPr/>
          <p:nvPr/>
        </p:nvGrpSpPr>
        <p:grpSpPr>
          <a:xfrm rot="10800000" flipH="1">
            <a:off x="5722503" y="2180804"/>
            <a:ext cx="3088223" cy="3084064"/>
            <a:chOff x="4085850" y="470300"/>
            <a:chExt cx="4240900" cy="3176500"/>
          </a:xfrm>
        </p:grpSpPr>
        <p:sp>
          <p:nvSpPr>
            <p:cNvPr id="214" name="Google Shape;214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15" name="Google Shape;215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16" name="Google Shape;216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17" name="Google Shape;217;g10ee52c511e_0_261"/>
          <p:cNvGrpSpPr/>
          <p:nvPr/>
        </p:nvGrpSpPr>
        <p:grpSpPr>
          <a:xfrm rot="-540799" flipH="1">
            <a:off x="6313864" y="5745943"/>
            <a:ext cx="3104935" cy="3074624"/>
            <a:chOff x="4085850" y="470300"/>
            <a:chExt cx="4240900" cy="3176500"/>
          </a:xfrm>
        </p:grpSpPr>
        <p:sp>
          <p:nvSpPr>
            <p:cNvPr id="218" name="Google Shape;218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19" name="Google Shape;219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20" name="Google Shape;220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21" name="Google Shape;221;g10ee52c511e_0_261"/>
          <p:cNvGrpSpPr/>
          <p:nvPr/>
        </p:nvGrpSpPr>
        <p:grpSpPr>
          <a:xfrm rot="-6717883" flipH="1">
            <a:off x="8374650" y="3286620"/>
            <a:ext cx="2017071" cy="1293005"/>
            <a:chOff x="4085850" y="470300"/>
            <a:chExt cx="4240900" cy="3176500"/>
          </a:xfrm>
        </p:grpSpPr>
        <p:sp>
          <p:nvSpPr>
            <p:cNvPr id="222" name="Google Shape;222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23" name="Google Shape;223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24" name="Google Shape;224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25" name="Google Shape;225;g10ee52c511e_0_261"/>
          <p:cNvGrpSpPr/>
          <p:nvPr/>
        </p:nvGrpSpPr>
        <p:grpSpPr>
          <a:xfrm rot="6940839" flipH="1">
            <a:off x="4723562" y="-1535443"/>
            <a:ext cx="3845980" cy="2561656"/>
            <a:chOff x="4085850" y="470300"/>
            <a:chExt cx="4240900" cy="3176500"/>
          </a:xfrm>
        </p:grpSpPr>
        <p:sp>
          <p:nvSpPr>
            <p:cNvPr id="226" name="Google Shape;226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27" name="Google Shape;227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28" name="Google Shape;228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29" name="Google Shape;229;g10ee52c511e_0_261"/>
          <p:cNvGrpSpPr/>
          <p:nvPr/>
        </p:nvGrpSpPr>
        <p:grpSpPr>
          <a:xfrm rot="-7465653" flipH="1">
            <a:off x="-90936" y="-444033"/>
            <a:ext cx="1900802" cy="1388504"/>
            <a:chOff x="4085850" y="470300"/>
            <a:chExt cx="4240900" cy="3176500"/>
          </a:xfrm>
        </p:grpSpPr>
        <p:sp>
          <p:nvSpPr>
            <p:cNvPr id="230" name="Google Shape;230;g10ee52c511e_0_261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31" name="Google Shape;231;g10ee52c511e_0_261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32" name="Google Shape;232;g10ee52c511e_0_261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sp>
        <p:nvSpPr>
          <p:cNvPr id="233" name="Google Shape;233;g10ee52c511e_0_261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10ee52c511e_0_261"/>
          <p:cNvSpPr txBox="1">
            <a:spLocks noGrp="1"/>
          </p:cNvSpPr>
          <p:nvPr>
            <p:ph type="body" idx="1"/>
          </p:nvPr>
        </p:nvSpPr>
        <p:spPr>
          <a:xfrm>
            <a:off x="1334450" y="2017533"/>
            <a:ext cx="2007000" cy="39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⩥"/>
              <a:defRPr sz="1800"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⊳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35" name="Google Shape;235;g10ee52c511e_0_261"/>
          <p:cNvSpPr txBox="1">
            <a:spLocks noGrp="1"/>
          </p:cNvSpPr>
          <p:nvPr>
            <p:ph type="body" idx="2"/>
          </p:nvPr>
        </p:nvSpPr>
        <p:spPr>
          <a:xfrm>
            <a:off x="3552414" y="2017533"/>
            <a:ext cx="2007000" cy="39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⩥"/>
              <a:defRPr sz="1800"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⊳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36" name="Google Shape;236;g10ee52c511e_0_261"/>
          <p:cNvSpPr txBox="1">
            <a:spLocks noGrp="1"/>
          </p:cNvSpPr>
          <p:nvPr>
            <p:ph type="body" idx="3"/>
          </p:nvPr>
        </p:nvSpPr>
        <p:spPr>
          <a:xfrm>
            <a:off x="5770377" y="2017533"/>
            <a:ext cx="2007000" cy="39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⩥"/>
              <a:defRPr sz="1800"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⊳"/>
              <a:defRPr sz="1800"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37" name="Google Shape;237;g10ee52c511e_0_261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" name="Google Shape;239;g10ee52c511e_0_327"/>
          <p:cNvGrpSpPr/>
          <p:nvPr/>
        </p:nvGrpSpPr>
        <p:grpSpPr>
          <a:xfrm>
            <a:off x="-818949" y="-1360919"/>
            <a:ext cx="10913372" cy="10163077"/>
            <a:chOff x="-818949" y="-1020715"/>
            <a:chExt cx="10913372" cy="7622498"/>
          </a:xfrm>
        </p:grpSpPr>
        <p:grpSp>
          <p:nvGrpSpPr>
            <p:cNvPr id="240" name="Google Shape;240;g10ee52c511e_0_327"/>
            <p:cNvGrpSpPr/>
            <p:nvPr/>
          </p:nvGrpSpPr>
          <p:grpSpPr>
            <a:xfrm rot="-4527684">
              <a:off x="8019650" y="4601602"/>
              <a:ext cx="2099905" cy="1572861"/>
              <a:chOff x="4085850" y="470300"/>
              <a:chExt cx="4240900" cy="3176500"/>
            </a:xfrm>
          </p:grpSpPr>
          <p:sp>
            <p:nvSpPr>
              <p:cNvPr id="241" name="Google Shape;241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42" name="Google Shape;242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43" name="Google Shape;243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44" name="Google Shape;244;g10ee52c511e_0_327"/>
            <p:cNvGrpSpPr/>
            <p:nvPr/>
          </p:nvGrpSpPr>
          <p:grpSpPr>
            <a:xfrm>
              <a:off x="2661232" y="-763064"/>
              <a:ext cx="2099670" cy="1572685"/>
              <a:chOff x="4085850" y="470300"/>
              <a:chExt cx="4240900" cy="3176500"/>
            </a:xfrm>
          </p:grpSpPr>
          <p:sp>
            <p:nvSpPr>
              <p:cNvPr id="245" name="Google Shape;245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46" name="Google Shape;246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47" name="Google Shape;247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48" name="Google Shape;248;g10ee52c511e_0_327"/>
            <p:cNvGrpSpPr/>
            <p:nvPr/>
          </p:nvGrpSpPr>
          <p:grpSpPr>
            <a:xfrm rot="-10392908">
              <a:off x="7794620" y="-644530"/>
              <a:ext cx="2099957" cy="1572900"/>
              <a:chOff x="4085850" y="470300"/>
              <a:chExt cx="4240900" cy="3176500"/>
            </a:xfrm>
          </p:grpSpPr>
          <p:sp>
            <p:nvSpPr>
              <p:cNvPr id="249" name="Google Shape;249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50" name="Google Shape;250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51" name="Google Shape;251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52" name="Google Shape;252;g10ee52c511e_0_327"/>
            <p:cNvGrpSpPr/>
            <p:nvPr/>
          </p:nvGrpSpPr>
          <p:grpSpPr>
            <a:xfrm rot="6700735">
              <a:off x="7794705" y="1370232"/>
              <a:ext cx="2099757" cy="1572751"/>
              <a:chOff x="4085850" y="470300"/>
              <a:chExt cx="4240900" cy="3176500"/>
            </a:xfrm>
          </p:grpSpPr>
          <p:sp>
            <p:nvSpPr>
              <p:cNvPr id="253" name="Google Shape;253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54" name="Google Shape;254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55" name="Google Shape;255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56" name="Google Shape;256;g10ee52c511e_0_327"/>
            <p:cNvGrpSpPr/>
            <p:nvPr/>
          </p:nvGrpSpPr>
          <p:grpSpPr>
            <a:xfrm rot="-528359">
              <a:off x="2945437" y="4011777"/>
              <a:ext cx="2099824" cy="1572801"/>
              <a:chOff x="4085850" y="470300"/>
              <a:chExt cx="4240900" cy="3176500"/>
            </a:xfrm>
          </p:grpSpPr>
          <p:sp>
            <p:nvSpPr>
              <p:cNvPr id="257" name="Google Shape;257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58" name="Google Shape;258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59" name="Google Shape;259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60" name="Google Shape;260;g10ee52c511e_0_327"/>
            <p:cNvGrpSpPr/>
            <p:nvPr/>
          </p:nvGrpSpPr>
          <p:grpSpPr>
            <a:xfrm rot="-6463940">
              <a:off x="-800051" y="2374509"/>
              <a:ext cx="2099769" cy="1572760"/>
              <a:chOff x="4085850" y="470300"/>
              <a:chExt cx="4240900" cy="3176500"/>
            </a:xfrm>
          </p:grpSpPr>
          <p:sp>
            <p:nvSpPr>
              <p:cNvPr id="261" name="Google Shape;261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62" name="Google Shape;262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63" name="Google Shape;263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64" name="Google Shape;264;g10ee52c511e_0_327"/>
            <p:cNvGrpSpPr/>
            <p:nvPr/>
          </p:nvGrpSpPr>
          <p:grpSpPr>
            <a:xfrm rot="3661376">
              <a:off x="414471" y="-507602"/>
              <a:ext cx="2100056" cy="1572975"/>
              <a:chOff x="4085850" y="470300"/>
              <a:chExt cx="4240900" cy="3176500"/>
            </a:xfrm>
          </p:grpSpPr>
          <p:sp>
            <p:nvSpPr>
              <p:cNvPr id="265" name="Google Shape;265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66" name="Google Shape;266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67" name="Google Shape;267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  <p:grpSp>
          <p:nvGrpSpPr>
            <p:cNvPr id="268" name="Google Shape;268;g10ee52c511e_0_327"/>
            <p:cNvGrpSpPr/>
            <p:nvPr/>
          </p:nvGrpSpPr>
          <p:grpSpPr>
            <a:xfrm rot="2064540">
              <a:off x="4893687" y="4316027"/>
              <a:ext cx="2099825" cy="1572802"/>
              <a:chOff x="4085850" y="470300"/>
              <a:chExt cx="4240900" cy="3176500"/>
            </a:xfrm>
          </p:grpSpPr>
          <p:sp>
            <p:nvSpPr>
              <p:cNvPr id="269" name="Google Shape;269;g10ee52c511e_0_327"/>
              <p:cNvSpPr/>
              <p:nvPr/>
            </p:nvSpPr>
            <p:spPr>
              <a:xfrm>
                <a:off x="4086275" y="1087100"/>
                <a:ext cx="2081675" cy="2559700"/>
              </a:xfrm>
              <a:custGeom>
                <a:avLst/>
                <a:gdLst/>
                <a:ahLst/>
                <a:cxnLst/>
                <a:rect l="l" t="t" r="r" b="b"/>
                <a:pathLst>
                  <a:path w="83267" h="102388" extrusionOk="0">
                    <a:moveTo>
                      <a:pt x="0" y="0"/>
                    </a:moveTo>
                    <a:lnTo>
                      <a:pt x="83267" y="102388"/>
                    </a:lnTo>
                    <a:lnTo>
                      <a:pt x="73707" y="23747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8900044" scaled="0"/>
              </a:gradFill>
              <a:ln>
                <a:noFill/>
              </a:ln>
            </p:spPr>
          </p:sp>
          <p:sp>
            <p:nvSpPr>
              <p:cNvPr id="270" name="Google Shape;270;g10ee52c511e_0_327"/>
              <p:cNvSpPr/>
              <p:nvPr/>
            </p:nvSpPr>
            <p:spPr>
              <a:xfrm>
                <a:off x="5926550" y="470300"/>
                <a:ext cx="2400200" cy="3175950"/>
              </a:xfrm>
              <a:custGeom>
                <a:avLst/>
                <a:gdLst/>
                <a:ahLst/>
                <a:cxnLst/>
                <a:rect l="l" t="t" r="r" b="b"/>
                <a:pathLst>
                  <a:path w="96008" h="127038" extrusionOk="0">
                    <a:moveTo>
                      <a:pt x="9622" y="127038"/>
                    </a:moveTo>
                    <a:lnTo>
                      <a:pt x="96008" y="0"/>
                    </a:lnTo>
                    <a:lnTo>
                      <a:pt x="0" y="48458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8100019" scaled="0"/>
              </a:gradFill>
              <a:ln>
                <a:noFill/>
              </a:ln>
            </p:spPr>
          </p:sp>
          <p:sp>
            <p:nvSpPr>
              <p:cNvPr id="271" name="Google Shape;271;g10ee52c511e_0_327"/>
              <p:cNvSpPr/>
              <p:nvPr/>
            </p:nvSpPr>
            <p:spPr>
              <a:xfrm>
                <a:off x="4085850" y="471950"/>
                <a:ext cx="4240575" cy="1209800"/>
              </a:xfrm>
              <a:custGeom>
                <a:avLst/>
                <a:gdLst/>
                <a:ahLst/>
                <a:cxnLst/>
                <a:rect l="l" t="t" r="r" b="b"/>
                <a:pathLst>
                  <a:path w="169623" h="48392" extrusionOk="0">
                    <a:moveTo>
                      <a:pt x="0" y="24590"/>
                    </a:moveTo>
                    <a:lnTo>
                      <a:pt x="73740" y="48392"/>
                    </a:lnTo>
                    <a:lnTo>
                      <a:pt x="169623" y="0"/>
                    </a:lnTo>
                    <a:close/>
                  </a:path>
                </a:pathLst>
              </a:custGeom>
              <a:gradFill>
                <a:gsLst>
                  <a:gs pos="0">
                    <a:schemeClr val="accent5"/>
                  </a:gs>
                  <a:gs pos="100000">
                    <a:schemeClr val="accent6"/>
                  </a:gs>
                </a:gsLst>
                <a:lin ang="16200038" scaled="0"/>
              </a:gradFill>
              <a:ln>
                <a:noFill/>
              </a:ln>
            </p:spPr>
          </p:sp>
        </p:grpSp>
      </p:grpSp>
      <p:sp>
        <p:nvSpPr>
          <p:cNvPr id="272" name="Google Shape;272;g10ee52c511e_0_327"/>
          <p:cNvSpPr txBox="1">
            <a:spLocks noGrp="1"/>
          </p:cNvSpPr>
          <p:nvPr>
            <p:ph type="body" idx="1"/>
          </p:nvPr>
        </p:nvSpPr>
        <p:spPr>
          <a:xfrm>
            <a:off x="457200" y="5570279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360"/>
              </a:spcBef>
              <a:spcAft>
                <a:spcPts val="60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273" name="Google Shape;273;g10ee52c511e_0_327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0ee52c511e_0_363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76" name="Google Shape;276;g10ee52c511e_0_363"/>
          <p:cNvGrpSpPr/>
          <p:nvPr/>
        </p:nvGrpSpPr>
        <p:grpSpPr>
          <a:xfrm>
            <a:off x="4086340" y="616784"/>
            <a:ext cx="4240900" cy="4235227"/>
            <a:chOff x="4085850" y="470300"/>
            <a:chExt cx="4240900" cy="3176500"/>
          </a:xfrm>
        </p:grpSpPr>
        <p:sp>
          <p:nvSpPr>
            <p:cNvPr id="277" name="Google Shape;277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78" name="Google Shape;278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79" name="Google Shape;279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80" name="Google Shape;280;g10ee52c511e_0_363"/>
          <p:cNvGrpSpPr/>
          <p:nvPr/>
        </p:nvGrpSpPr>
        <p:grpSpPr>
          <a:xfrm rot="-10259243">
            <a:off x="3957797" y="-3351136"/>
            <a:ext cx="4263856" cy="4222384"/>
            <a:chOff x="4085850" y="470300"/>
            <a:chExt cx="4240900" cy="3176500"/>
          </a:xfrm>
        </p:grpSpPr>
        <p:sp>
          <p:nvSpPr>
            <p:cNvPr id="281" name="Google Shape;281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82" name="Google Shape;282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83" name="Google Shape;283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84" name="Google Shape;284;g10ee52c511e_0_363"/>
          <p:cNvGrpSpPr/>
          <p:nvPr/>
        </p:nvGrpSpPr>
        <p:grpSpPr>
          <a:xfrm rot="6396021">
            <a:off x="6291593" y="2705399"/>
            <a:ext cx="5483445" cy="3340849"/>
            <a:chOff x="4085850" y="470300"/>
            <a:chExt cx="4240900" cy="3176500"/>
          </a:xfrm>
        </p:grpSpPr>
        <p:sp>
          <p:nvSpPr>
            <p:cNvPr id="285" name="Google Shape;285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86" name="Google Shape;286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87" name="Google Shape;287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88" name="Google Shape;288;g10ee52c511e_0_363"/>
          <p:cNvGrpSpPr/>
          <p:nvPr/>
        </p:nvGrpSpPr>
        <p:grpSpPr>
          <a:xfrm rot="-700108">
            <a:off x="1370825" y="4488517"/>
            <a:ext cx="4279725" cy="4213832"/>
            <a:chOff x="4085850" y="470300"/>
            <a:chExt cx="4240900" cy="3176500"/>
          </a:xfrm>
        </p:grpSpPr>
        <p:sp>
          <p:nvSpPr>
            <p:cNvPr id="289" name="Google Shape;289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90" name="Google Shape;290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91" name="Google Shape;291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92" name="Google Shape;292;g10ee52c511e_0_363"/>
          <p:cNvGrpSpPr/>
          <p:nvPr/>
        </p:nvGrpSpPr>
        <p:grpSpPr>
          <a:xfrm rot="-6208976">
            <a:off x="-2629582" y="3229261"/>
            <a:ext cx="5538590" cy="3289008"/>
            <a:chOff x="4085850" y="470300"/>
            <a:chExt cx="4240900" cy="3176500"/>
          </a:xfrm>
        </p:grpSpPr>
        <p:sp>
          <p:nvSpPr>
            <p:cNvPr id="293" name="Google Shape;293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94" name="Google Shape;294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95" name="Google Shape;295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296" name="Google Shape;296;g10ee52c511e_0_363"/>
          <p:cNvGrpSpPr/>
          <p:nvPr/>
        </p:nvGrpSpPr>
        <p:grpSpPr>
          <a:xfrm rot="4046933">
            <a:off x="-962591" y="177824"/>
            <a:ext cx="5356587" cy="3454415"/>
            <a:chOff x="4085850" y="470300"/>
            <a:chExt cx="4240900" cy="3176500"/>
          </a:xfrm>
        </p:grpSpPr>
        <p:sp>
          <p:nvSpPr>
            <p:cNvPr id="297" name="Google Shape;297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298" name="Google Shape;298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299" name="Google Shape;299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  <p:grpSp>
        <p:nvGrpSpPr>
          <p:cNvPr id="300" name="Google Shape;300;g10ee52c511e_0_363"/>
          <p:cNvGrpSpPr/>
          <p:nvPr/>
        </p:nvGrpSpPr>
        <p:grpSpPr>
          <a:xfrm rot="2544617">
            <a:off x="4827700" y="6334588"/>
            <a:ext cx="4738697" cy="3928409"/>
            <a:chOff x="4085850" y="470300"/>
            <a:chExt cx="4240900" cy="3176500"/>
          </a:xfrm>
        </p:grpSpPr>
        <p:sp>
          <p:nvSpPr>
            <p:cNvPr id="301" name="Google Shape;301;g10ee52c511e_0_363"/>
            <p:cNvSpPr/>
            <p:nvPr/>
          </p:nvSpPr>
          <p:spPr>
            <a:xfrm>
              <a:off x="4086275" y="1087100"/>
              <a:ext cx="2081675" cy="2559700"/>
            </a:xfrm>
            <a:custGeom>
              <a:avLst/>
              <a:gdLst/>
              <a:ahLst/>
              <a:cxnLst/>
              <a:rect l="l" t="t" r="r" b="b"/>
              <a:pathLst>
                <a:path w="83267" h="102388" extrusionOk="0">
                  <a:moveTo>
                    <a:pt x="0" y="0"/>
                  </a:moveTo>
                  <a:lnTo>
                    <a:pt x="83267" y="102388"/>
                  </a:lnTo>
                  <a:lnTo>
                    <a:pt x="73707" y="2374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8900044" scaled="0"/>
            </a:gradFill>
            <a:ln>
              <a:noFill/>
            </a:ln>
          </p:spPr>
        </p:sp>
        <p:sp>
          <p:nvSpPr>
            <p:cNvPr id="302" name="Google Shape;302;g10ee52c511e_0_363"/>
            <p:cNvSpPr/>
            <p:nvPr/>
          </p:nvSpPr>
          <p:spPr>
            <a:xfrm>
              <a:off x="5926550" y="470300"/>
              <a:ext cx="2400200" cy="3175950"/>
            </a:xfrm>
            <a:custGeom>
              <a:avLst/>
              <a:gdLst/>
              <a:ahLst/>
              <a:cxnLst/>
              <a:rect l="l" t="t" r="r" b="b"/>
              <a:pathLst>
                <a:path w="96008" h="127038" extrusionOk="0">
                  <a:moveTo>
                    <a:pt x="9622" y="127038"/>
                  </a:moveTo>
                  <a:lnTo>
                    <a:pt x="96008" y="0"/>
                  </a:lnTo>
                  <a:lnTo>
                    <a:pt x="0" y="48458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8100019" scaled="0"/>
            </a:gradFill>
            <a:ln>
              <a:noFill/>
            </a:ln>
          </p:spPr>
        </p:sp>
        <p:sp>
          <p:nvSpPr>
            <p:cNvPr id="303" name="Google Shape;303;g10ee52c511e_0_363"/>
            <p:cNvSpPr/>
            <p:nvPr/>
          </p:nvSpPr>
          <p:spPr>
            <a:xfrm>
              <a:off x="4085850" y="471950"/>
              <a:ext cx="4240575" cy="1209800"/>
            </a:xfrm>
            <a:custGeom>
              <a:avLst/>
              <a:gdLst/>
              <a:ahLst/>
              <a:cxnLst/>
              <a:rect l="l" t="t" r="r" b="b"/>
              <a:pathLst>
                <a:path w="169623" h="48392" extrusionOk="0">
                  <a:moveTo>
                    <a:pt x="0" y="24590"/>
                  </a:moveTo>
                  <a:lnTo>
                    <a:pt x="73740" y="48392"/>
                  </a:lnTo>
                  <a:lnTo>
                    <a:pt x="169623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16200038" scaled="0"/>
            </a:gradFill>
            <a:ln>
              <a:noFill/>
            </a:ln>
          </p:spPr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10ee52c511e_0_98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Bebas Neue"/>
              <a:buNone/>
              <a:defRPr sz="4200" b="0" i="0" u="none" strike="noStrike" cap="non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1" name="Google Shape;11;g10ee52c511e_0_98"/>
          <p:cNvSpPr txBox="1">
            <a:spLocks noGrp="1"/>
          </p:cNvSpPr>
          <p:nvPr>
            <p:ph type="body" idx="1"/>
          </p:nvPr>
        </p:nvSpPr>
        <p:spPr>
          <a:xfrm>
            <a:off x="1334450" y="2017532"/>
            <a:ext cx="6475200" cy="3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Saira SemiCondensed Light"/>
              <a:buChar char="⩥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Saira SemiCondensed Light"/>
              <a:buChar char="⊳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Saira SemiCondensed Light"/>
              <a:buChar char="■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Saira SemiCondensed Light"/>
              <a:buChar char="●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Saira SemiCondensed Light"/>
              <a:buChar char="○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ira SemiCondensed Light"/>
              <a:buChar char="■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ira SemiCondensed Light"/>
              <a:buChar char="●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Saira SemiCondensed Light"/>
              <a:buChar char="○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ts val="2400"/>
              <a:buFont typeface="Saira SemiCondensed Light"/>
              <a:buChar char="■"/>
              <a:defRPr sz="2400" b="0" i="0" u="none" strike="noStrike" cap="none">
                <a:solidFill>
                  <a:schemeClr val="dk1"/>
                </a:solidFill>
                <a:latin typeface="Saira SemiCondensed Light"/>
                <a:ea typeface="Saira SemiCondensed Light"/>
                <a:cs typeface="Saira SemiCondensed Light"/>
                <a:sym typeface="Saira SemiCondensed Light"/>
              </a:defRPr>
            </a:lvl9pPr>
          </a:lstStyle>
          <a:p>
            <a:endParaRPr/>
          </a:p>
        </p:txBody>
      </p:sp>
      <p:sp>
        <p:nvSpPr>
          <p:cNvPr id="12" name="Google Shape;12;g10ee52c511e_0_98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  <a:defRPr sz="1300" b="0" i="0" u="none" strike="noStrike" cap="none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3" r:id="rId1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ee1bU4XuUyg?start=3&amp;feature=oembed" TargetMode="Externa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" name="Google Shape;628;p8"/>
          <p:cNvSpPr txBox="1">
            <a:spLocks noGrp="1"/>
          </p:cNvSpPr>
          <p:nvPr>
            <p:ph type="ctrTitle"/>
          </p:nvPr>
        </p:nvSpPr>
        <p:spPr>
          <a:xfrm>
            <a:off x="1334399" y="1133447"/>
            <a:ext cx="64752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100"/>
              </a:buClr>
              <a:buSzPts val="4400"/>
              <a:buFont typeface="Bell MT"/>
              <a:buNone/>
            </a:pPr>
            <a:r>
              <a:rPr lang="en-US" sz="44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The Helping Relationship</a:t>
            </a:r>
            <a:endParaRPr>
              <a:latin typeface="Bookman Old Style" panose="02050604050505020204" pitchFamily="18" charset="0"/>
            </a:endParaRPr>
          </a:p>
        </p:txBody>
      </p:sp>
      <p:pic>
        <p:nvPicPr>
          <p:cNvPr id="1026" name="Picture 2" descr="Therapeutic Relationships – Communication in Paramedicine">
            <a:extLst>
              <a:ext uri="{FF2B5EF4-FFF2-40B4-BE49-F238E27FC236}">
                <a16:creationId xmlns:a16="http://schemas.microsoft.com/office/drawing/2014/main" id="{B2AFD831-8766-5D24-AF2B-E890E933C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591" y="3229610"/>
            <a:ext cx="4382817" cy="3282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21"/>
          <p:cNvSpPr txBox="1">
            <a:spLocks noGrp="1"/>
          </p:cNvSpPr>
          <p:nvPr>
            <p:ph type="title"/>
          </p:nvPr>
        </p:nvSpPr>
        <p:spPr>
          <a:xfrm>
            <a:off x="1334400" y="577825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sz="41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The Stages of Helping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696" name="Google Shape;696;p21"/>
          <p:cNvSpPr txBox="1">
            <a:spLocks noGrp="1"/>
          </p:cNvSpPr>
          <p:nvPr>
            <p:ph type="body" idx="4294967295"/>
          </p:nvPr>
        </p:nvSpPr>
        <p:spPr>
          <a:xfrm>
            <a:off x="952500" y="1608808"/>
            <a:ext cx="723900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178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 b="1" u="sng">
                <a:latin typeface="Bookman Old Style"/>
                <a:ea typeface="Bookman Old Style"/>
                <a:cs typeface="Bookman Old Style"/>
                <a:sym typeface="Bookman Old Style"/>
              </a:rPr>
              <a:t>Pre-Stage One – Engagement Stage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2178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Making yourself present for the </a:t>
            </a:r>
            <a:r>
              <a:rPr lang="en-US" sz="1800" err="1">
                <a:latin typeface="Bookman Old Style"/>
                <a:ea typeface="Bookman Old Style"/>
                <a:cs typeface="Bookman Old Style"/>
                <a:sym typeface="Bookman Old Style"/>
              </a:rPr>
              <a:t>helpee</a:t>
            </a: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… 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1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30"/>
              <a:buNone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“</a:t>
            </a:r>
            <a:r>
              <a:rPr lang="en-US" sz="1800" i="1">
                <a:latin typeface="Bookman Old Style"/>
                <a:ea typeface="Bookman Old Style"/>
                <a:cs typeface="Bookman Old Style"/>
                <a:sym typeface="Bookman Old Style"/>
              </a:rPr>
              <a:t>I’m here and ready/willing to help</a:t>
            </a: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.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”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228600" lvl="0" indent="-217805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 b="1" u="sng">
                <a:latin typeface="Bookman Old Style"/>
                <a:ea typeface="Bookman Old Style"/>
                <a:cs typeface="Bookman Old Style"/>
                <a:sym typeface="Bookman Old Style"/>
              </a:rPr>
              <a:t>Stage One – Facilitation Stage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2178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Building a relationship… 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1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30"/>
              <a:buNone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“</a:t>
            </a:r>
            <a:r>
              <a:rPr lang="en-US" sz="1800" i="1">
                <a:latin typeface="Bookman Old Style"/>
                <a:ea typeface="Bookman Old Style"/>
                <a:cs typeface="Bookman Old Style"/>
                <a:sym typeface="Bookman Old Style"/>
              </a:rPr>
              <a:t>What’s this person’s story?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”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228600" lvl="0" indent="-217805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 b="1" u="sng">
                <a:latin typeface="Bookman Old Style"/>
                <a:ea typeface="Bookman Old Style"/>
                <a:cs typeface="Bookman Old Style"/>
                <a:sym typeface="Bookman Old Style"/>
              </a:rPr>
              <a:t>Stage Two – Transition Stage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2178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Let’s get more specific… 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1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30"/>
              <a:buNone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“</a:t>
            </a:r>
            <a:r>
              <a:rPr lang="en-US" sz="1800" i="1">
                <a:latin typeface="Bookman Old Style"/>
                <a:ea typeface="Bookman Old Style"/>
                <a:cs typeface="Bookman Old Style"/>
                <a:sym typeface="Bookman Old Style"/>
              </a:rPr>
              <a:t>What’s the problem?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”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228600" lvl="0" indent="-217805" algn="l" rtl="0">
              <a:lnSpc>
                <a:spcPct val="140000"/>
              </a:lnSpc>
              <a:spcBef>
                <a:spcPts val="100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 b="1" u="sng">
                <a:latin typeface="Bookman Old Style"/>
                <a:ea typeface="Bookman Old Style"/>
                <a:cs typeface="Bookman Old Style"/>
                <a:sym typeface="Bookman Old Style"/>
              </a:rPr>
              <a:t>Stage Three – Action Stage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557784" lvl="1" indent="-217805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730"/>
              <a:buFont typeface="Bookman Old Style"/>
              <a:buChar char="0"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Following through with established plan… 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1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30"/>
              <a:buNone/>
            </a:pPr>
            <a:r>
              <a:rPr lang="en-US" sz="1800">
                <a:latin typeface="Bookman Old Style"/>
                <a:ea typeface="Bookman Old Style"/>
                <a:cs typeface="Bookman Old Style"/>
                <a:sym typeface="Bookman Old Style"/>
              </a:rPr>
              <a:t>…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“</a:t>
            </a:r>
            <a:r>
              <a:rPr lang="en-US" sz="1800" i="1">
                <a:latin typeface="Bookman Old Style"/>
                <a:ea typeface="Bookman Old Style"/>
                <a:cs typeface="Bookman Old Style"/>
                <a:sym typeface="Bookman Old Style"/>
              </a:rPr>
              <a:t>What needs to be done?</a:t>
            </a:r>
            <a:r>
              <a:rPr lang="en-US" sz="1800" b="1">
                <a:latin typeface="Bookman Old Style"/>
                <a:ea typeface="Bookman Old Style"/>
                <a:cs typeface="Bookman Old Style"/>
                <a:sym typeface="Bookman Old Style"/>
              </a:rPr>
              <a:t>”</a:t>
            </a:r>
            <a:endParaRPr sz="2080"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697" name="Google Shape;697;p21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10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2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sz="41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The Process</a:t>
            </a:r>
            <a:endParaRPr>
              <a:latin typeface="Bookman Old Style" panose="02050604050505020204" pitchFamily="18" charset="0"/>
            </a:endParaRPr>
          </a:p>
        </p:txBody>
      </p:sp>
      <p:grpSp>
        <p:nvGrpSpPr>
          <p:cNvPr id="703" name="Google Shape;703;p22"/>
          <p:cNvGrpSpPr/>
          <p:nvPr/>
        </p:nvGrpSpPr>
        <p:grpSpPr>
          <a:xfrm>
            <a:off x="289331" y="2376055"/>
            <a:ext cx="8234851" cy="3201672"/>
            <a:chOff x="11578" y="2362200"/>
            <a:chExt cx="8379658" cy="3201672"/>
          </a:xfrm>
        </p:grpSpPr>
        <p:cxnSp>
          <p:nvCxnSpPr>
            <p:cNvPr id="704" name="Google Shape;704;p22"/>
            <p:cNvCxnSpPr/>
            <p:nvPr/>
          </p:nvCxnSpPr>
          <p:spPr>
            <a:xfrm rot="5400000">
              <a:off x="6896894" y="3923506"/>
              <a:ext cx="685800" cy="1588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sp>
          <p:nvSpPr>
            <p:cNvPr id="705" name="Google Shape;705;p22"/>
            <p:cNvSpPr txBox="1"/>
            <p:nvPr/>
          </p:nvSpPr>
          <p:spPr>
            <a:xfrm>
              <a:off x="11578" y="2922373"/>
              <a:ext cx="1591801" cy="14622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Pre-Stage 1: </a:t>
              </a:r>
              <a:r>
                <a:rPr lang="en-US" sz="15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Engagement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Perceiving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Attending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Listening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Responding</a:t>
              </a:r>
              <a:endParaRPr sz="14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endParaRPr>
            </a:p>
          </p:txBody>
        </p:sp>
        <p:sp>
          <p:nvSpPr>
            <p:cNvPr id="706" name="Google Shape;706;p22"/>
            <p:cNvSpPr txBox="1"/>
            <p:nvPr/>
          </p:nvSpPr>
          <p:spPr>
            <a:xfrm>
              <a:off x="2777836" y="2362200"/>
              <a:ext cx="3886200" cy="461665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Human Relations Model: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7" name="Google Shape;707;p22"/>
            <p:cNvSpPr txBox="1"/>
            <p:nvPr/>
          </p:nvSpPr>
          <p:spPr>
            <a:xfrm>
              <a:off x="1789545" y="4317072"/>
              <a:ext cx="1362300" cy="12468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Stage 1: </a:t>
              </a:r>
              <a:r>
                <a:rPr lang="en-US" sz="15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Facilitation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Empathy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Warmth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Respect</a:t>
              </a:r>
              <a:endParaRPr sz="14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endParaRPr>
            </a:p>
          </p:txBody>
        </p:sp>
        <p:sp>
          <p:nvSpPr>
            <p:cNvPr id="708" name="Google Shape;708;p22"/>
            <p:cNvSpPr txBox="1"/>
            <p:nvPr/>
          </p:nvSpPr>
          <p:spPr>
            <a:xfrm>
              <a:off x="3844636" y="4317072"/>
              <a:ext cx="1752600" cy="12468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Stage 2: </a:t>
              </a:r>
              <a:r>
                <a:rPr lang="en-US" sz="15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Transition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Concreteness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Genuineness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Self-Disclosure</a:t>
              </a:r>
              <a:endParaRPr sz="14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endParaRPr>
            </a:p>
          </p:txBody>
        </p:sp>
        <p:sp>
          <p:nvSpPr>
            <p:cNvPr id="709" name="Google Shape;709;p22"/>
            <p:cNvSpPr txBox="1"/>
            <p:nvPr/>
          </p:nvSpPr>
          <p:spPr>
            <a:xfrm>
              <a:off x="6638636" y="4326885"/>
              <a:ext cx="1752600" cy="1031400"/>
            </a:xfrm>
            <a:prstGeom prst="rect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Stage 3: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1500" b="1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Action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Confrontation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85750" marR="0" lvl="0" indent="-28575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ourier New"/>
                <a:buChar char="o"/>
              </a:pPr>
              <a:r>
                <a:rPr lang="en-US" sz="1400" b="0" i="0" u="none" strike="noStrike" cap="none">
                  <a:solidFill>
                    <a:schemeClr val="dk1"/>
                  </a:solidFill>
                  <a:latin typeface="Book Antiqua"/>
                  <a:ea typeface="Book Antiqua"/>
                  <a:cs typeface="Book Antiqua"/>
                  <a:sym typeface="Book Antiqua"/>
                </a:rPr>
                <a:t>Immediacy</a:t>
              </a:r>
              <a:endParaRPr sz="1400" b="0" i="0" u="none" strike="noStrike" cap="none">
                <a:solidFill>
                  <a:schemeClr val="dk1"/>
                </a:solidFill>
                <a:latin typeface="Book Antiqua"/>
                <a:ea typeface="Book Antiqua"/>
                <a:cs typeface="Book Antiqua"/>
                <a:sym typeface="Book Antiqua"/>
              </a:endParaRPr>
            </a:p>
          </p:txBody>
        </p:sp>
        <p:cxnSp>
          <p:nvCxnSpPr>
            <p:cNvPr id="710" name="Google Shape;710;p22"/>
            <p:cNvCxnSpPr/>
            <p:nvPr/>
          </p:nvCxnSpPr>
          <p:spPr>
            <a:xfrm>
              <a:off x="2057400" y="3581400"/>
              <a:ext cx="6173788" cy="1588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711" name="Google Shape;711;p22"/>
            <p:cNvCxnSpPr/>
            <p:nvPr/>
          </p:nvCxnSpPr>
          <p:spPr>
            <a:xfrm rot="5400000">
              <a:off x="1716087" y="3922713"/>
              <a:ext cx="685800" cy="3175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  <p:cxnSp>
          <p:nvCxnSpPr>
            <p:cNvPr id="712" name="Google Shape;712;p22"/>
            <p:cNvCxnSpPr>
              <a:cxnSpLocks/>
            </p:cNvCxnSpPr>
            <p:nvPr/>
          </p:nvCxnSpPr>
          <p:spPr>
            <a:xfrm>
              <a:off x="4421189" y="3653473"/>
              <a:ext cx="0" cy="613728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stealth" w="med" len="med"/>
            </a:ln>
          </p:spPr>
        </p:cxnSp>
      </p:grpSp>
      <p:sp>
        <p:nvSpPr>
          <p:cNvPr id="713" name="Google Shape;713;p22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11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3"/>
          <p:cNvSpPr txBox="1">
            <a:spLocks noGrp="1"/>
          </p:cNvSpPr>
          <p:nvPr>
            <p:ph type="title"/>
          </p:nvPr>
        </p:nvSpPr>
        <p:spPr>
          <a:xfrm>
            <a:off x="1334400" y="629175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900"/>
              <a:buFont typeface="Bell MT"/>
              <a:buNone/>
            </a:pPr>
            <a:r>
              <a:rPr lang="en-US" sz="39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The Human Relations Model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721" name="Google Shape;721;p23"/>
          <p:cNvSpPr txBox="1">
            <a:spLocks noGrp="1"/>
          </p:cNvSpPr>
          <p:nvPr>
            <p:ph type="body" idx="4294967295"/>
          </p:nvPr>
        </p:nvSpPr>
        <p:spPr>
          <a:xfrm>
            <a:off x="990600" y="1905000"/>
            <a:ext cx="75438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60"/>
              <a:buChar char="0"/>
            </a:pPr>
            <a:r>
              <a:rPr lang="en-US" sz="2800">
                <a:latin typeface="Bookman Old Style"/>
                <a:ea typeface="Bookman Old Style"/>
                <a:cs typeface="Bookman Old Style"/>
                <a:sym typeface="Bookman Old Style"/>
              </a:rPr>
              <a:t>Establishes client-centered, problem-solving relationships</a:t>
            </a:r>
            <a:endParaRPr/>
          </a:p>
          <a:p>
            <a:pPr marL="228600" lvl="0" indent="-228600" algn="l" rtl="0">
              <a:lnSpc>
                <a:spcPct val="100000"/>
              </a:lnSpc>
              <a:spcBef>
                <a:spcPts val="2960"/>
              </a:spcBef>
              <a:spcAft>
                <a:spcPts val="0"/>
              </a:spcAft>
              <a:buSzPts val="2660"/>
              <a:buChar char="0"/>
            </a:pPr>
            <a:r>
              <a:rPr lang="en-US" sz="2800">
                <a:latin typeface="Bookman Old Style"/>
                <a:ea typeface="Bookman Old Style"/>
                <a:cs typeface="Bookman Old Style"/>
                <a:sym typeface="Bookman Old Style"/>
              </a:rPr>
              <a:t>Behavior change can occur from:</a:t>
            </a:r>
            <a:endParaRPr/>
          </a:p>
          <a:p>
            <a:pPr marL="822960" lvl="2" indent="-18288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Font typeface="Noto Sans Symbols"/>
              <a:buChar char="▪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Exploration of thoughts, feelings, and actions</a:t>
            </a:r>
            <a:endParaRPr/>
          </a:p>
          <a:p>
            <a:pPr marL="822960" lvl="2" indent="-18288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900"/>
              <a:buFont typeface="Noto Sans Symbols"/>
              <a:buChar char="▪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Understanding and modifying systemic variables</a:t>
            </a:r>
            <a:endParaRPr/>
          </a:p>
        </p:txBody>
      </p:sp>
      <p:sp>
        <p:nvSpPr>
          <p:cNvPr id="722" name="Google Shape;722;p23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12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0"/>
          <p:cNvSpPr txBox="1">
            <a:spLocks noGrp="1"/>
          </p:cNvSpPr>
          <p:nvPr>
            <p:ph type="title"/>
          </p:nvPr>
        </p:nvSpPr>
        <p:spPr>
          <a:xfrm>
            <a:off x="1334449" y="379379"/>
            <a:ext cx="6681141" cy="1486821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cap="small">
                <a:latin typeface="Bookman Old Style" panose="02050604050505020204" pitchFamily="18" charset="0"/>
              </a:rPr>
              <a:t>Purpose &amp; Goals of Our Class</a:t>
            </a:r>
            <a:endParaRPr lang="en-US">
              <a:latin typeface="Bookman Old Style" panose="02050604050505020204" pitchFamily="18" charset="0"/>
            </a:endParaRPr>
          </a:p>
        </p:txBody>
      </p:sp>
      <p:sp>
        <p:nvSpPr>
          <p:cNvPr id="730" name="Google Shape;730;p10"/>
          <p:cNvSpPr txBox="1">
            <a:spLocks noGrp="1"/>
          </p:cNvSpPr>
          <p:nvPr>
            <p:ph type="body" idx="1"/>
          </p:nvPr>
        </p:nvSpPr>
        <p:spPr>
          <a:xfrm>
            <a:off x="262647" y="2032784"/>
            <a:ext cx="3078803" cy="4612421"/>
          </a:xfr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880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AutoNum type="arabicPeriod"/>
            </a:pPr>
            <a:r>
              <a:rPr lang="en-US" sz="2000">
                <a:latin typeface="Bookman Old Style" panose="02050604050505020204" pitchFamily="18" charset="0"/>
              </a:rPr>
              <a:t>Awareness of [and inward reflection upon] your own personal beliefs, values, and feelings</a:t>
            </a:r>
          </a:p>
          <a:p>
            <a:pPr marL="1016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lang="en-US" sz="2000"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>
                <a:latin typeface="Bookman Old Style" panose="02050604050505020204" pitchFamily="18" charset="0"/>
              </a:rPr>
              <a:t>Topics: Values, privilege, intersectionality, diversity disability 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man Old Style" panose="02050604050505020204" pitchFamily="18" charset="0"/>
              </a:rPr>
              <a:t>Assignments: Self Exploration Presentations, Diversity Experience </a:t>
            </a:r>
          </a:p>
          <a:p>
            <a:pPr marL="228600" lvl="0" indent="-94678" rtl="0">
              <a:lnSpc>
                <a:spcPct val="90000"/>
              </a:lnSpc>
              <a:spcBef>
                <a:spcPts val="1644"/>
              </a:spcBef>
              <a:spcAft>
                <a:spcPts val="0"/>
              </a:spcAft>
              <a:buSzPts val="1767"/>
              <a:buNone/>
            </a:pPr>
            <a:endParaRPr lang="en-US" sz="1100"/>
          </a:p>
        </p:txBody>
      </p:sp>
      <p:sp>
        <p:nvSpPr>
          <p:cNvPr id="736" name="Text Placeholder 3">
            <a:extLst>
              <a:ext uri="{FF2B5EF4-FFF2-40B4-BE49-F238E27FC236}">
                <a16:creationId xmlns:a16="http://schemas.microsoft.com/office/drawing/2014/main" id="{891FF384-1057-1A8D-92AD-50EDEECF21C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341450" y="2032784"/>
            <a:ext cx="2843150" cy="4723449"/>
          </a:xfrm>
        </p:spPr>
        <p:txBody>
          <a:bodyPr/>
          <a:lstStyle/>
          <a:p>
            <a:pPr marL="1016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000">
                <a:latin typeface="Bookman Old Style" panose="02050604050505020204" pitchFamily="18" charset="0"/>
              </a:rPr>
              <a:t>2. Foundation needed to build effective helping relationships</a:t>
            </a:r>
          </a:p>
          <a:p>
            <a:pPr marL="1016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lang="en-US" sz="2000">
              <a:latin typeface="Bookman Old Style" panose="02050604050505020204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000">
                <a:latin typeface="Bookman Old Style" panose="02050604050505020204" pitchFamily="18" charset="0"/>
              </a:rPr>
              <a:t>Topics: the Human Relations Model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Bookman Old Style" panose="02050604050505020204" pitchFamily="18" charset="0"/>
              </a:rPr>
              <a:t>Assignments: In class participation and reflections, Counseling Experience </a:t>
            </a:r>
          </a:p>
          <a:p>
            <a:endParaRPr lang="en-US"/>
          </a:p>
        </p:txBody>
      </p:sp>
      <p:sp>
        <p:nvSpPr>
          <p:cNvPr id="738" name="Text Placeholder 4">
            <a:extLst>
              <a:ext uri="{FF2B5EF4-FFF2-40B4-BE49-F238E27FC236}">
                <a16:creationId xmlns:a16="http://schemas.microsoft.com/office/drawing/2014/main" id="{8C8114AA-7779-C08D-BEA2-EB06FA5CE291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6334413" y="1964151"/>
            <a:ext cx="2468951" cy="4416518"/>
          </a:xfrm>
        </p:spPr>
        <p:txBody>
          <a:bodyPr/>
          <a:lstStyle/>
          <a:p>
            <a:pPr marL="114300" indent="0">
              <a:buNone/>
            </a:pPr>
            <a:r>
              <a:rPr lang="en-US" sz="2000">
                <a:latin typeface="Bookman Old Style" panose="02050604050505020204" pitchFamily="18" charset="0"/>
              </a:rPr>
              <a:t>3. Increase effectiveness of a helper’s communication skills</a:t>
            </a:r>
          </a:p>
          <a:p>
            <a:pPr marL="114300" indent="0">
              <a:buNone/>
            </a:pPr>
            <a:endParaRPr lang="en-US" sz="2000">
              <a:latin typeface="Bookman Old Style" panose="020506040505050202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18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Topics: The Human Relations Model</a:t>
            </a:r>
            <a:endParaRPr lang="en-US" sz="18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18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Assignments: Skills reflection and Presentation A, Skills Reflection and Presentation B</a:t>
            </a:r>
            <a:endParaRPr lang="en-US" sz="18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endParaRPr lang="en-US" sz="2000"/>
          </a:p>
          <a:p>
            <a:endParaRPr lang="en-US"/>
          </a:p>
        </p:txBody>
      </p:sp>
      <p:sp>
        <p:nvSpPr>
          <p:cNvPr id="731" name="Google Shape;731;p10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1300"/>
              <a:buNone/>
            </a:pPr>
            <a:fld id="{00000000-1234-1234-1234-123412341234}" type="slidenum">
              <a:rPr lang="en-US"/>
              <a:pPr marL="0" lvl="0" indent="0" rtl="0">
                <a:spcBef>
                  <a:spcPts val="0"/>
                </a:spcBef>
                <a:spcAft>
                  <a:spcPts val="600"/>
                </a:spcAft>
                <a:buSzPts val="1300"/>
                <a:buNone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" name="Google Shape;729;p10"/>
          <p:cNvSpPr txBox="1">
            <a:spLocks noGrp="1"/>
          </p:cNvSpPr>
          <p:nvPr>
            <p:ph type="title"/>
          </p:nvPr>
        </p:nvSpPr>
        <p:spPr>
          <a:xfrm>
            <a:off x="1334449" y="379379"/>
            <a:ext cx="6681141" cy="1486821"/>
          </a:xfrm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cap="small">
                <a:latin typeface="Bookman Old Style" panose="02050604050505020204" pitchFamily="18" charset="0"/>
              </a:rPr>
              <a:t>Purpose &amp; Goals of Our Class cont’d</a:t>
            </a:r>
            <a:endParaRPr lang="en-US">
              <a:latin typeface="Bookman Old Style" panose="02050604050505020204" pitchFamily="18" charset="0"/>
            </a:endParaRPr>
          </a:p>
        </p:txBody>
      </p:sp>
      <p:sp>
        <p:nvSpPr>
          <p:cNvPr id="736" name="Text Placeholder 3">
            <a:extLst>
              <a:ext uri="{FF2B5EF4-FFF2-40B4-BE49-F238E27FC236}">
                <a16:creationId xmlns:a16="http://schemas.microsoft.com/office/drawing/2014/main" id="{891FF384-1057-1A8D-92AD-50EDEECF21C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17123" y="2002090"/>
            <a:ext cx="3424878" cy="4754143"/>
          </a:xfrm>
        </p:spPr>
        <p:txBody>
          <a:bodyPr/>
          <a:lstStyle/>
          <a:p>
            <a:pPr marL="1016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 sz="2400">
                <a:latin typeface="Bookman Old Style" panose="02050604050505020204" pitchFamily="18" charset="0"/>
              </a:rPr>
              <a:t>4. Analyze the process of a helping relationship</a:t>
            </a:r>
          </a:p>
          <a:p>
            <a:pPr marL="10160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endParaRPr lang="en-US" sz="2400">
              <a:latin typeface="Bookman Old Style" panose="020506040505050202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20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Topics: The HRM Model, Ethics</a:t>
            </a:r>
            <a:endParaRPr lang="en-US" sz="20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20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ookman Old Style" panose="02050604050505020204" pitchFamily="18" charset="0"/>
                <a:cs typeface="Bookman Old Style" panose="02050604050505020204" pitchFamily="18" charset="0"/>
              </a:rPr>
              <a:t>Assignments: self evaluation in skills videos, analysis of counseling experience, campfire presentations </a:t>
            </a:r>
            <a:endParaRPr lang="en-US" sz="20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US"/>
          </a:p>
        </p:txBody>
      </p:sp>
      <p:sp>
        <p:nvSpPr>
          <p:cNvPr id="738" name="Text Placeholder 4">
            <a:extLst>
              <a:ext uri="{FF2B5EF4-FFF2-40B4-BE49-F238E27FC236}">
                <a16:creationId xmlns:a16="http://schemas.microsoft.com/office/drawing/2014/main" id="{8C8114AA-7779-C08D-BEA2-EB06FA5CE291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4902001" y="2002090"/>
            <a:ext cx="2858225" cy="4667629"/>
          </a:xfrm>
        </p:spPr>
        <p:txBody>
          <a:bodyPr/>
          <a:lstStyle/>
          <a:p>
            <a:pPr marL="114300" indent="0">
              <a:buNone/>
            </a:pPr>
            <a:r>
              <a:rPr lang="en-US" sz="2400">
                <a:latin typeface="Bookman Old Style" panose="02050604050505020204" pitchFamily="18" charset="0"/>
              </a:rPr>
              <a:t>5. Overview of special topics /issues that come into play</a:t>
            </a:r>
          </a:p>
          <a:p>
            <a:pPr marL="114300" indent="0">
              <a:buNone/>
            </a:pPr>
            <a:endParaRPr lang="en-US" sz="2400">
              <a:latin typeface="Bookman Old Style" panose="020506040505050202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20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Topics: Mental Health First Aid, Healthy Relationships, Helper Wellness</a:t>
            </a:r>
            <a:endParaRPr lang="en-US" sz="20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100330" marR="0">
              <a:spcBef>
                <a:spcPts val="0"/>
              </a:spcBef>
              <a:spcAft>
                <a:spcPts val="0"/>
              </a:spcAft>
            </a:pPr>
            <a:r>
              <a:rPr lang="en-US" sz="2000" kern="1200" spc="50">
                <a:solidFill>
                  <a:schemeClr val="tx1"/>
                </a:solidFill>
                <a:effectLst/>
                <a:latin typeface="Bookman Old Style" panose="02050604050505020204" pitchFamily="18" charset="0"/>
                <a:ea typeface="Batang" panose="02030600000101010101" pitchFamily="18" charset="-127"/>
                <a:cs typeface="Times New Roman" panose="02020603050405020304" pitchFamily="18" charset="0"/>
              </a:rPr>
              <a:t>Assignments: In class participation and reflections, exit tickets, etc. </a:t>
            </a:r>
            <a:endParaRPr lang="en-US" sz="2000">
              <a:solidFill>
                <a:schemeClr val="tx1"/>
              </a:solidFill>
              <a:effectLst/>
              <a:latin typeface="Bookman Old Style" panose="02050604050505020204" pitchFamily="18" charset="0"/>
              <a:ea typeface="Times New Roman" panose="02020603050405020304" pitchFamily="18" charset="0"/>
            </a:endParaRPr>
          </a:p>
          <a:p>
            <a:pPr marL="114300" indent="0">
              <a:buNone/>
            </a:pPr>
            <a:endParaRPr lang="en-US" sz="2000"/>
          </a:p>
          <a:p>
            <a:endParaRPr lang="en-US"/>
          </a:p>
        </p:txBody>
      </p:sp>
      <p:sp>
        <p:nvSpPr>
          <p:cNvPr id="731" name="Google Shape;731;p10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600"/>
              </a:spcAft>
              <a:buSzPts val="1300"/>
              <a:buNone/>
            </a:pPr>
            <a:fld id="{00000000-1234-1234-1234-123412341234}" type="slidenum">
              <a:rPr lang="en-US"/>
              <a:pPr marL="0" lvl="0" indent="0" rtl="0">
                <a:spcBef>
                  <a:spcPts val="0"/>
                </a:spcBef>
                <a:spcAft>
                  <a:spcPts val="600"/>
                </a:spcAft>
                <a:buSzPts val="1300"/>
                <a:buNone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04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cap="small">
                <a:uFillTx/>
                <a:latin typeface="Bookman Old Style" panose="02050604050505020204" pitchFamily="18" charset="0"/>
              </a:rPr>
              <a:t>The Human Relations Model</a:t>
            </a:r>
            <a:br>
              <a:rPr lang="en-US" sz="4000" cap="small">
                <a:uFillTx/>
                <a:latin typeface="Bookman Old Style" panose="02050604050505020204" pitchFamily="18" charset="0"/>
              </a:rPr>
            </a:br>
            <a:r>
              <a:rPr lang="en-US" sz="4000" cap="small">
                <a:uFillTx/>
                <a:latin typeface="Bookman Old Style" panose="02050604050505020204" pitchFamily="18" charset="0"/>
              </a:rPr>
              <a:t>Core Dimensions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057400"/>
            <a:ext cx="7772400" cy="40385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>
                <a:uFillTx/>
                <a:latin typeface="Bookman Old Style" panose="02050604050505020204" pitchFamily="18" charset="0"/>
                <a:cs typeface="Times New Roman" pitchFamily="18" charset="0"/>
              </a:rPr>
              <a:t>Pre-Stage One Skills – Engagement Stage: 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Skills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Perceiving,  Attending,  Listening,  and Responding</a:t>
            </a:r>
            <a:r>
              <a:rPr lang="en-US" sz="2400">
                <a:uFillTx/>
                <a:latin typeface="Bookman Old Style" panose="02050604050505020204" pitchFamily="18" charset="0"/>
              </a:rPr>
              <a:t> </a:t>
            </a:r>
          </a:p>
          <a:p>
            <a:pPr lvl="1" eaLnBrk="1" hangingPunct="1">
              <a:lnSpc>
                <a:spcPct val="90000"/>
              </a:lnSpc>
              <a:spcAft>
                <a:spcPts val="3000"/>
              </a:spcAft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</a:rPr>
              <a:t>Goal</a:t>
            </a:r>
            <a:r>
              <a:rPr lang="en-US" sz="2400">
                <a:uFillTx/>
                <a:latin typeface="Bookman Old Style" panose="02050604050505020204" pitchFamily="18" charset="0"/>
              </a:rPr>
              <a:t>: Create a comfortable environment for the helpee to begin sharing with you; and get them involved in the process of getting their story out. </a:t>
            </a:r>
          </a:p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2800">
                <a:uFillTx/>
                <a:latin typeface="Bookman Old Style" panose="02050604050505020204" pitchFamily="18" charset="0"/>
                <a:cs typeface="Times New Roman" pitchFamily="18" charset="0"/>
              </a:rPr>
              <a:t>Stage One – Facilitation Stage: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Skills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Empathy,  Respect,  Warmth</a:t>
            </a:r>
          </a:p>
          <a:p>
            <a:pPr lvl="2" eaLnBrk="1" hangingPunct="1">
              <a:lnSpc>
                <a:spcPct val="90000"/>
              </a:lnSpc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Goal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Develop a working relationship and cultivate helpee’s self-exploration.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800100" y="2188249"/>
            <a:ext cx="7772400" cy="41910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spcAft>
                <a:spcPts val="600"/>
              </a:spcAft>
            </a:pPr>
            <a:r>
              <a:rPr lang="en-US" sz="2800">
                <a:uFillTx/>
                <a:latin typeface="Bookman Old Style" panose="02050604050505020204" pitchFamily="18" charset="0"/>
                <a:cs typeface="Times New Roman" pitchFamily="18" charset="0"/>
              </a:rPr>
              <a:t>Stage Two – Transition Stage:</a:t>
            </a:r>
          </a:p>
          <a:p>
            <a:pPr lvl="2">
              <a:lnSpc>
                <a:spcPct val="90000"/>
              </a:lnSpc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Skills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Concreteness, Genuineness, and Self-Disclosure</a:t>
            </a:r>
          </a:p>
          <a:p>
            <a:pPr lvl="2">
              <a:lnSpc>
                <a:spcPct val="90000"/>
              </a:lnSpc>
              <a:spcAft>
                <a:spcPts val="3000"/>
              </a:spcAft>
              <a:buFontTx/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Goal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Help them to understand the problem.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800">
                <a:uFillTx/>
                <a:latin typeface="Bookman Old Style" panose="02050604050505020204" pitchFamily="18" charset="0"/>
                <a:cs typeface="Times New Roman" pitchFamily="18" charset="0"/>
              </a:rPr>
              <a:t>Stage Three – Action Phase: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Skills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Confrontation and Immediacy</a:t>
            </a:r>
          </a:p>
          <a:p>
            <a:pPr lvl="2">
              <a:lnSpc>
                <a:spcPct val="90000"/>
              </a:lnSpc>
              <a:buNone/>
            </a:pPr>
            <a:r>
              <a:rPr lang="en-US" sz="2400" u="sng">
                <a:uFillTx/>
                <a:latin typeface="Bookman Old Style" panose="02050604050505020204" pitchFamily="18" charset="0"/>
                <a:cs typeface="Times New Roman" pitchFamily="18" charset="0"/>
              </a:rPr>
              <a:t>Goal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:  Helpee takes action toward resolution, problem-solving, and goal-setting.</a:t>
            </a:r>
          </a:p>
          <a:p>
            <a:pPr algn="r">
              <a:lnSpc>
                <a:spcPct val="90000"/>
              </a:lnSpc>
              <a:buFontTx/>
              <a:buNone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(</a:t>
            </a:r>
            <a:r>
              <a:rPr lang="en-US" sz="2400" err="1">
                <a:uFillTx/>
                <a:latin typeface="Bookman Old Style" panose="02050604050505020204" pitchFamily="18" charset="0"/>
                <a:cs typeface="Times New Roman" pitchFamily="18" charset="0"/>
              </a:rPr>
              <a:t>Carkhuff</a:t>
            </a: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, 1993)</a:t>
            </a:r>
            <a:endParaRPr lang="en-US" sz="2400">
              <a:uFillTx/>
              <a:latin typeface="Bookman Old Style" panose="02050604050505020204" pitchFamily="18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" y="499533"/>
            <a:ext cx="8079581" cy="1658198"/>
          </a:xfrm>
        </p:spPr>
        <p:txBody>
          <a:bodyPr>
            <a:noAutofit/>
          </a:bodyPr>
          <a:lstStyle/>
          <a:p>
            <a:pPr algn="ctr"/>
            <a:r>
              <a:rPr lang="en-US" sz="4000" cap="small">
                <a:uFillTx/>
                <a:latin typeface="Bookman Old Style" panose="02050604050505020204" pitchFamily="18" charset="0"/>
              </a:rPr>
              <a:t>The Human Relations Model</a:t>
            </a:r>
            <a:br>
              <a:rPr lang="en-US" sz="4000" cap="small">
                <a:uFillTx/>
                <a:latin typeface="Bookman Old Style" panose="02050604050505020204" pitchFamily="18" charset="0"/>
              </a:rPr>
            </a:br>
            <a:r>
              <a:rPr lang="en-US" sz="4000" cap="small">
                <a:uFillTx/>
                <a:latin typeface="Bookman Old Style" panose="02050604050505020204" pitchFamily="18" charset="0"/>
              </a:rPr>
              <a:t>Core Dimensions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FF7F-CCB9-AB91-CE2C-138F76FC4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4400" y="729574"/>
            <a:ext cx="6475200" cy="1311724"/>
          </a:xfrm>
        </p:spPr>
        <p:txBody>
          <a:bodyPr/>
          <a:lstStyle/>
          <a:p>
            <a:r>
              <a:rPr lang="en-US"/>
              <a:t>Grab something to write with and write on!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0BD195-DD6A-C2B2-5562-8B37309892B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  <p:pic>
        <p:nvPicPr>
          <p:cNvPr id="1026" name="Picture 2" descr="Pen and paper - Free education icons">
            <a:extLst>
              <a:ext uri="{FF2B5EF4-FFF2-40B4-BE49-F238E27FC236}">
                <a16:creationId xmlns:a16="http://schemas.microsoft.com/office/drawing/2014/main" id="{AD86578C-DB13-7354-DD8D-6303BCC883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689" y="2393004"/>
            <a:ext cx="3921868" cy="3921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3056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CDCB-5681-ABD5-B066-83588E08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930" y="359924"/>
            <a:ext cx="6760531" cy="1523935"/>
          </a:xfrm>
        </p:spPr>
        <p:txBody>
          <a:bodyPr/>
          <a:lstStyle/>
          <a:p>
            <a:r>
              <a:rPr lang="en-US">
                <a:latin typeface="Bookman Old Style" panose="02050604050505020204" pitchFamily="18" charset="0"/>
              </a:rPr>
              <a:t>How does he present the core dimensions?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974FE-0EAA-0813-4487-991C12240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Bookman Old Style" panose="02050604050505020204" pitchFamily="18" charset="0"/>
              </a:rPr>
              <a:t>Pre-Stage 1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create a comfortable environment and share her story?</a:t>
            </a:r>
          </a:p>
          <a:p>
            <a:pPr marL="101600" indent="0">
              <a:buNone/>
            </a:pPr>
            <a:endParaRPr lang="en-US"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1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establish a working relationship?</a:t>
            </a:r>
          </a:p>
          <a:p>
            <a:pPr marL="101600" indent="0">
              <a:buNone/>
            </a:pPr>
            <a:endParaRPr lang="en-US"/>
          </a:p>
          <a:p>
            <a:pPr marL="101600" indent="0">
              <a:buNone/>
            </a:pPr>
            <a:r>
              <a:rPr lang="en-US"/>
              <a:t> </a:t>
            </a:r>
          </a:p>
          <a:p>
            <a:pPr marL="558800" indent="-457200">
              <a:buAutoNum type="arabicPeriod"/>
            </a:pP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CA5B0-6BFD-C7C0-CFF4-6A642C3E9F4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84196" y="2017532"/>
            <a:ext cx="3025500" cy="448054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2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help the client understand the problem?</a:t>
            </a:r>
          </a:p>
          <a:p>
            <a:pPr marL="101600" indent="0">
              <a:buNone/>
            </a:pPr>
            <a:endParaRPr lang="en-US"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3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help the client create problem-solving and goal-setting within the session?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78FAAB-475A-2C15-A532-55E7AA125A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775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1F67D-9353-1087-DB15-28288716D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4400" y="164591"/>
            <a:ext cx="6475200" cy="791700"/>
          </a:xfrm>
        </p:spPr>
        <p:txBody>
          <a:bodyPr/>
          <a:lstStyle/>
          <a:p>
            <a:r>
              <a:rPr lang="en-US"/>
              <a:t>Carl Rogers- What do you notice?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FF001F-1109-C5AB-B3A2-303BEC8BD6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  <p:pic>
        <p:nvPicPr>
          <p:cNvPr id="4" name="Online Media 3" title="Carl Rogers and Gloria - Counselling 1965 Full Session - CAPTIONED">
            <a:hlinkClick r:id="" action="ppaction://media"/>
            <a:extLst>
              <a:ext uri="{FF2B5EF4-FFF2-40B4-BE49-F238E27FC236}">
                <a16:creationId xmlns:a16="http://schemas.microsoft.com/office/drawing/2014/main" id="{282264D0-9EC7-BDC6-6D00-707AF079054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17811" y="1188800"/>
            <a:ext cx="7108378" cy="5331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63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10c5e3d3485_0_3"/>
          <p:cNvSpPr txBox="1">
            <a:spLocks noGrp="1"/>
          </p:cNvSpPr>
          <p:nvPr>
            <p:ph type="title"/>
          </p:nvPr>
        </p:nvSpPr>
        <p:spPr>
          <a:xfrm>
            <a:off x="1334450" y="1074500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US">
                <a:latin typeface="Bookman Old Style" panose="02050604050505020204" pitchFamily="18" charset="0"/>
              </a:rPr>
              <a:t>Goals for Todays lesson: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635" name="Google Shape;635;g10c5e3d3485_0_3"/>
          <p:cNvSpPr txBox="1">
            <a:spLocks noGrp="1"/>
          </p:cNvSpPr>
          <p:nvPr>
            <p:ph type="body" idx="1"/>
          </p:nvPr>
        </p:nvSpPr>
        <p:spPr>
          <a:xfrm>
            <a:off x="764550" y="2373775"/>
            <a:ext cx="7614900" cy="37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AutoNum type="arabicPeriod"/>
            </a:pPr>
            <a:r>
              <a:rPr lang="en-US"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Define a Helping Relationship</a:t>
            </a:r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AutoNum type="arabicPeriod"/>
            </a:pPr>
            <a:r>
              <a:rPr lang="en-US"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Review the HRM Model</a:t>
            </a:r>
          </a:p>
        </p:txBody>
      </p:sp>
      <p:sp>
        <p:nvSpPr>
          <p:cNvPr id="636" name="Google Shape;636;g10c5e3d3485_0_3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pic>
        <p:nvPicPr>
          <p:cNvPr id="5122" name="Picture 2" descr="3 Classroom Goals | Catechesis in the Third Millennium">
            <a:extLst>
              <a:ext uri="{FF2B5EF4-FFF2-40B4-BE49-F238E27FC236}">
                <a16:creationId xmlns:a16="http://schemas.microsoft.com/office/drawing/2014/main" id="{AFB059D6-51DB-E799-86D5-7FFF5D0ED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0205" y="4091393"/>
            <a:ext cx="3080122" cy="206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ECDCB-5681-ABD5-B066-83588E08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930" y="359924"/>
            <a:ext cx="6760531" cy="1523935"/>
          </a:xfrm>
        </p:spPr>
        <p:txBody>
          <a:bodyPr/>
          <a:lstStyle/>
          <a:p>
            <a:r>
              <a:rPr lang="en-US">
                <a:latin typeface="Bookman Old Style" panose="02050604050505020204" pitchFamily="18" charset="0"/>
              </a:rPr>
              <a:t>How does he present the core dimensions?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D974FE-0EAA-0813-4487-991C12240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Bookman Old Style" panose="02050604050505020204" pitchFamily="18" charset="0"/>
              </a:rPr>
              <a:t>Pre-Stage 1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create a comfortable environment and share her story?</a:t>
            </a:r>
          </a:p>
          <a:p>
            <a:pPr marL="101600" indent="0">
              <a:buNone/>
            </a:pPr>
            <a:endParaRPr lang="en-US"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1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establish a working relationship?</a:t>
            </a:r>
          </a:p>
          <a:p>
            <a:pPr marL="101600" indent="0">
              <a:buNone/>
            </a:pPr>
            <a:endParaRPr lang="en-US"/>
          </a:p>
          <a:p>
            <a:pPr marL="101600" indent="0">
              <a:buNone/>
            </a:pPr>
            <a:r>
              <a:rPr lang="en-US"/>
              <a:t> </a:t>
            </a:r>
          </a:p>
          <a:p>
            <a:pPr marL="558800" indent="-457200">
              <a:buAutoNum type="arabicPeriod"/>
            </a:pP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CA5B0-6BFD-C7C0-CFF4-6A642C3E9F49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84196" y="2017532"/>
            <a:ext cx="3025500" cy="448054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2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help the client understand the problem?</a:t>
            </a:r>
          </a:p>
          <a:p>
            <a:pPr marL="101600" indent="0">
              <a:buNone/>
            </a:pPr>
            <a:endParaRPr lang="en-US"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>
                <a:latin typeface="Bookman Old Style" panose="02050604050505020204" pitchFamily="18" charset="0"/>
              </a:rPr>
              <a:t>Stage 3 Skills:</a:t>
            </a:r>
          </a:p>
          <a:p>
            <a:pPr marL="558800" indent="-457200">
              <a:buAutoNum type="arabicPeriod"/>
            </a:pPr>
            <a:r>
              <a:rPr lang="en-US">
                <a:latin typeface="Bookman Old Style" panose="02050604050505020204" pitchFamily="18" charset="0"/>
              </a:rPr>
              <a:t>How does he help the client create problem-solving and goal-setting within the session?</a:t>
            </a:r>
          </a:p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78FAAB-475A-2C15-A532-55E7AA125A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613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873" y="609599"/>
            <a:ext cx="7772400" cy="1143000"/>
          </a:xfrm>
        </p:spPr>
        <p:txBody>
          <a:bodyPr>
            <a:noAutofit/>
          </a:bodyPr>
          <a:lstStyle/>
          <a:p>
            <a:pPr algn="r"/>
            <a:r>
              <a:rPr lang="en-US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Human Relations Development (HRD) </a:t>
            </a:r>
            <a:r>
              <a:rPr lang="en-US" sz="24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By: R. </a:t>
            </a:r>
            <a:r>
              <a:rPr lang="en-US" sz="2400" cap="small" err="1">
                <a:uFillTx/>
                <a:latin typeface="Bookman Old Style" panose="02050604050505020204" pitchFamily="18" charset="0"/>
                <a:cs typeface="Times New Roman" pitchFamily="18" charset="0"/>
              </a:rPr>
              <a:t>Carkhuff</a:t>
            </a:r>
            <a:endParaRPr lang="en-US" cap="small">
              <a:uFillTx/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073" y="2590800"/>
            <a:ext cx="7315200" cy="3124201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 b="1">
                <a:uFillTx/>
                <a:latin typeface="Bookman Old Style" panose="02050604050505020204" pitchFamily="18" charset="0"/>
              </a:rPr>
              <a:t>Human Relations Development (HRD)</a:t>
            </a:r>
            <a:r>
              <a:rPr lang="en-US" sz="2800">
                <a:uFillTx/>
                <a:latin typeface="Bookman Old Style" panose="02050604050505020204" pitchFamily="18" charset="0"/>
              </a:rPr>
              <a:t> = Skill development in interpersonal relationships which is based on Rogers’ core ingredients of a helping relationship.</a:t>
            </a:r>
          </a:p>
          <a:p>
            <a:pPr lvl="2">
              <a:lnSpc>
                <a:spcPct val="90000"/>
              </a:lnSpc>
            </a:pPr>
            <a:r>
              <a:rPr lang="en-US" sz="2800">
                <a:uFillTx/>
                <a:latin typeface="Bookman Old Style" panose="02050604050505020204" pitchFamily="18" charset="0"/>
              </a:rPr>
              <a:t>It is gaining experience in listening/observing (perceiving) &amp; communicating (responding</a:t>
            </a:r>
            <a:r>
              <a:rPr lang="en-US" sz="2600">
                <a:uFillTx/>
                <a:latin typeface="Bookman Old Style" panose="02050604050505020204" pitchFamily="18" charset="0"/>
              </a:rPr>
              <a:t>).</a:t>
            </a:r>
            <a:endParaRPr lang="en-US">
              <a:uFillTx/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19100" y="6858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Goals of Helping</a:t>
            </a:r>
            <a:b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</a:br>
            <a: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(for each stage of HRD Model)</a:t>
            </a:r>
          </a:p>
        </p:txBody>
      </p:sp>
      <p:sp>
        <p:nvSpPr>
          <p:cNvPr id="23555" name="Rectangle 1027"/>
          <p:cNvSpPr>
            <a:spLocks noGrp="1" noChangeArrowheads="1"/>
          </p:cNvSpPr>
          <p:nvPr>
            <p:ph idx="1"/>
          </p:nvPr>
        </p:nvSpPr>
        <p:spPr>
          <a:xfrm>
            <a:off x="990600" y="2743200"/>
            <a:ext cx="7467600" cy="3200401"/>
          </a:xfrm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en-US" sz="2800" u="sng">
                <a:uFillTx/>
                <a:latin typeface="Bookman Old Style" panose="02050604050505020204" pitchFamily="18" charset="0"/>
              </a:rPr>
              <a:t>Goal # 1:  Helpee Self-Exploration</a:t>
            </a:r>
            <a:endParaRPr lang="en-US" sz="2400" u="sng">
              <a:uFillTx/>
              <a:latin typeface="Bookman Old Style" panose="02050604050505020204" pitchFamily="18" charset="0"/>
              <a:cs typeface="Times New Roman" pitchFamily="18" charset="0"/>
            </a:endParaRPr>
          </a:p>
          <a:p>
            <a:pPr lvl="2" indent="-342900"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The helper must understand the situation. </a:t>
            </a:r>
          </a:p>
          <a:p>
            <a:pPr lvl="2" indent="-342900">
              <a:spcAft>
                <a:spcPts val="1800"/>
              </a:spcAft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Doesn’t necessarily assume that the helpee knows what the whole situation is yet. </a:t>
            </a:r>
          </a:p>
          <a:p>
            <a:pPr marL="205740" lvl="2" indent="0">
              <a:spcAft>
                <a:spcPts val="1800"/>
              </a:spcAft>
              <a:buNone/>
            </a:pPr>
            <a:endParaRPr lang="en-US" sz="2400">
              <a:uFillTx/>
              <a:latin typeface="Bookman Old Style" panose="02050604050505020204" pitchFamily="18" charset="0"/>
              <a:cs typeface="Times New Roman" pitchFamily="18" charset="0"/>
            </a:endParaRPr>
          </a:p>
          <a:p>
            <a:pPr marL="857250" lvl="1" indent="-457200">
              <a:buFont typeface="Wingdings" pitchFamily="2" charset="2"/>
              <a:buChar char="Ø"/>
            </a:pPr>
            <a:r>
              <a:rPr lang="en-US" sz="2600">
                <a:uFillTx/>
                <a:latin typeface="Bookman Old Style" panose="02050604050505020204" pitchFamily="18" charset="0"/>
                <a:cs typeface="Times New Roman" pitchFamily="18" charset="0"/>
              </a:rPr>
              <a:t>Why? What does self-exploration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12838" y="1676400"/>
            <a:ext cx="8031162" cy="449580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None/>
            </a:pPr>
            <a:r>
              <a:rPr lang="en-US" sz="2800" u="sng">
                <a:uFillTx/>
                <a:latin typeface="Bookman Old Style" panose="02050604050505020204" pitchFamily="18" charset="0"/>
              </a:rPr>
              <a:t>Goal # 2: Helpee Understanding and Commitment</a:t>
            </a:r>
            <a:endParaRPr lang="en-US" sz="2800">
              <a:uFillTx/>
              <a:latin typeface="Bookman Old Style" panose="02050604050505020204" pitchFamily="18" charset="0"/>
            </a:endParaRPr>
          </a:p>
          <a:p>
            <a:pPr lvl="1"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Self-exploration will increase the likelihood that the helpee understands him/herself.</a:t>
            </a:r>
          </a:p>
          <a:p>
            <a:pPr lvl="1"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Understanding is a prerequisite for problem solving, but it does not guarantee change.  </a:t>
            </a:r>
          </a:p>
          <a:p>
            <a:pPr lvl="1">
              <a:spcAft>
                <a:spcPts val="1800"/>
              </a:spcAft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Therefore, commitment is necessary for the helping process.</a:t>
            </a:r>
            <a:b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</a:br>
            <a:endParaRPr lang="en-US" sz="2400">
              <a:uFillTx/>
              <a:latin typeface="Bookman Old Style" panose="020506040505050202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u="sng">
                <a:uFillTx/>
                <a:latin typeface="Bookman Old Style" panose="02050604050505020204" pitchFamily="18" charset="0"/>
              </a:rPr>
              <a:t>Goal # 3: Helpee Action</a:t>
            </a:r>
          </a:p>
          <a:p>
            <a:pPr lvl="1"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This is often the most difficult step.</a:t>
            </a:r>
          </a:p>
          <a:p>
            <a:pPr lvl="1">
              <a:buFont typeface="Gill Sans MT" pitchFamily="34" charset="0"/>
              <a:buChar char="*"/>
            </a:pPr>
            <a:r>
              <a:rPr lang="en-US" sz="2400">
                <a:uFillTx/>
                <a:latin typeface="Bookman Old Style" panose="02050604050505020204" pitchFamily="18" charset="0"/>
                <a:cs typeface="Times New Roman" pitchFamily="18" charset="0"/>
              </a:rPr>
              <a:t>It is necessary to develop an attainable plan. </a:t>
            </a:r>
          </a:p>
        </p:txBody>
      </p:sp>
      <p:sp>
        <p:nvSpPr>
          <p:cNvPr id="3" name="Rectangle 1026"/>
          <p:cNvSpPr txBox="1">
            <a:spLocks noChangeArrowheads="1"/>
          </p:cNvSpPr>
          <p:nvPr/>
        </p:nvSpPr>
        <p:spPr>
          <a:xfrm>
            <a:off x="457200" y="274638"/>
            <a:ext cx="8305800" cy="114300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 spc="-120" baseline="0">
                <a:solidFill>
                  <a:schemeClr val="accent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Goals of Helping</a:t>
            </a:r>
            <a:b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</a:br>
            <a:r>
              <a:rPr lang="en-US" sz="40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(for each stage of HRD Model)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Why Should We Learn HRD?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23095"/>
            <a:ext cx="7924800" cy="3809999"/>
          </a:xfrm>
        </p:spPr>
        <p:txBody>
          <a:bodyPr>
            <a:normAutofit fontScale="92500" lnSpcReduction="10000"/>
          </a:bodyPr>
          <a:lstStyle/>
          <a:p>
            <a:pPr marL="525780" indent="-457200">
              <a:lnSpc>
                <a:spcPct val="8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ko-KR" sz="2600">
                <a:uFillTx/>
                <a:latin typeface="Bookman Old Style" panose="02050604050505020204" pitchFamily="18" charset="0"/>
                <a:ea typeface="굴림" pitchFamily="34" charset="-127"/>
              </a:rPr>
              <a:t>We influence others by the way we interact with them.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ko-KR" sz="1800">
                <a:uFillTx/>
                <a:latin typeface="Bookman Old Style" panose="02050604050505020204" pitchFamily="18" charset="0"/>
                <a:ea typeface="굴림" pitchFamily="34" charset="-127"/>
              </a:rPr>
              <a:t>…especially those at transitional phases of development.</a:t>
            </a:r>
          </a:p>
          <a:p>
            <a:pPr marL="525780" indent="-457200">
              <a:lnSpc>
                <a:spcPct val="8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ko-KR" sz="2600">
                <a:uFillTx/>
                <a:latin typeface="Bookman Old Style" panose="02050604050505020204" pitchFamily="18" charset="0"/>
                <a:ea typeface="굴림" pitchFamily="34" charset="-127"/>
              </a:rPr>
              <a:t>“Helping is for better or worse.”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ko-KR" sz="1800">
                <a:uFillTx/>
                <a:latin typeface="Bookman Old Style" panose="02050604050505020204" pitchFamily="18" charset="0"/>
                <a:ea typeface="굴림" pitchFamily="34" charset="-127"/>
              </a:rPr>
              <a:t>What does that mean?</a:t>
            </a:r>
          </a:p>
          <a:p>
            <a:pPr marL="525780" indent="-457200">
              <a:lnSpc>
                <a:spcPct val="8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ko-KR" sz="2600">
                <a:uFillTx/>
                <a:latin typeface="Bookman Old Style" panose="02050604050505020204" pitchFamily="18" charset="0"/>
                <a:ea typeface="굴림" pitchFamily="34" charset="-127"/>
              </a:rPr>
              <a:t>Research suggests that good intentions are not enough.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ko-KR" sz="1800">
                <a:uFillTx/>
                <a:latin typeface="Bookman Old Style" panose="02050604050505020204" pitchFamily="18" charset="0"/>
                <a:ea typeface="굴림" pitchFamily="34" charset="-127"/>
              </a:rPr>
              <a:t>Helpers must combine good intentions with good helping skills.</a:t>
            </a:r>
          </a:p>
          <a:p>
            <a:pPr marL="525780" indent="-457200">
              <a:lnSpc>
                <a:spcPct val="8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altLang="ko-KR" sz="2600">
                <a:uFillTx/>
                <a:latin typeface="Bookman Old Style" panose="02050604050505020204" pitchFamily="18" charset="0"/>
                <a:ea typeface="굴림" pitchFamily="34" charset="-127"/>
              </a:rPr>
              <a:t>Helping is an educational process.  </a:t>
            </a:r>
          </a:p>
          <a:p>
            <a:pPr lvl="1">
              <a:lnSpc>
                <a:spcPct val="8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en-US" altLang="ko-KR" sz="1800">
                <a:uFillTx/>
                <a:latin typeface="Bookman Old Style" panose="02050604050505020204" pitchFamily="18" charset="0"/>
                <a:ea typeface="굴림" pitchFamily="34" charset="-127"/>
              </a:rPr>
              <a:t>It is modeling ways for helpees to explore problems and create options. </a:t>
            </a:r>
            <a:endParaRPr lang="en-US">
              <a:uFillTx/>
              <a:latin typeface="Bookman Old Style" panose="0205060405050502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g208744dee48_0_300"/>
          <p:cNvSpPr txBox="1">
            <a:spLocks noGrp="1"/>
          </p:cNvSpPr>
          <p:nvPr>
            <p:ph type="title"/>
          </p:nvPr>
        </p:nvSpPr>
        <p:spPr>
          <a:xfrm>
            <a:off x="295883" y="632297"/>
            <a:ext cx="5268338" cy="1248455"/>
          </a:xfrm>
          <a:prstGeom prst="rect">
            <a:avLst/>
          </a:prstGeom>
          <a:noFill/>
          <a:ln w="31750" cap="sq" cmpd="sng">
            <a:solidFill>
              <a:srgbClr val="40404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800"/>
              <a:buFont typeface="Century Schoolbook"/>
              <a:buNone/>
            </a:pPr>
            <a:r>
              <a:rPr lang="en-US"/>
              <a:t>Final Thoughts: HRM</a:t>
            </a:r>
            <a:endParaRPr/>
          </a:p>
        </p:txBody>
      </p:sp>
      <p:sp>
        <p:nvSpPr>
          <p:cNvPr id="774" name="Google Shape;774;g208744dee48_0_300"/>
          <p:cNvSpPr txBox="1">
            <a:spLocks noGrp="1"/>
          </p:cNvSpPr>
          <p:nvPr>
            <p:ph type="body" idx="1"/>
          </p:nvPr>
        </p:nvSpPr>
        <p:spPr>
          <a:xfrm>
            <a:off x="295883" y="2125937"/>
            <a:ext cx="56007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algn="l" rtl="0" fontAlgn="base">
              <a:buFont typeface="Wingdings" panose="05000000000000000000" pitchFamily="2" charset="2"/>
              <a:buChar char="Ø"/>
            </a:pPr>
            <a:r>
              <a:rPr lang="en-US" sz="2800" b="0" i="0" u="none" strike="noStrike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Establishes client-centered, problem-solving relationships</a:t>
            </a:r>
            <a:r>
              <a:rPr lang="en-US" sz="2800" b="0" i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​</a:t>
            </a:r>
            <a:endParaRPr lang="en-US" sz="3600" b="0" i="0"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algn="l" rtl="0" fontAlgn="base">
              <a:buFont typeface="Wingdings" panose="05000000000000000000" pitchFamily="2" charset="2"/>
              <a:buChar char="Ø"/>
            </a:pPr>
            <a:r>
              <a:rPr lang="en-US" sz="2800" b="0" i="0" u="none" strike="noStrike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Behavior change can occur from:</a:t>
            </a:r>
            <a:r>
              <a:rPr lang="en-US" sz="2800" b="0" i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​</a:t>
            </a:r>
            <a:endParaRPr lang="en-US" sz="3600" b="0" i="0"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120015" indent="0" algn="l" rtl="0" fontAlgn="base">
              <a:buNone/>
            </a:pPr>
            <a:r>
              <a:rPr lang="en-US" sz="2800" b="0" i="0" u="none" strike="noStrike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1. Exploration of thoughts, feelings, and actions</a:t>
            </a:r>
            <a:r>
              <a:rPr lang="en-US" sz="2800" b="0" i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​</a:t>
            </a:r>
          </a:p>
          <a:p>
            <a:pPr marL="120015" indent="0" algn="l" rtl="0" fontAlgn="base">
              <a:buNone/>
            </a:pPr>
            <a:r>
              <a:rPr lang="en-US" sz="2800" b="0" i="0" u="none" strike="noStrike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2. Understanding and modifying systemic variables</a:t>
            </a:r>
            <a:endParaRPr lang="en-US" sz="2800" b="0" i="0">
              <a:solidFill>
                <a:schemeClr val="tx1"/>
              </a:solidFill>
              <a:effectLst/>
              <a:latin typeface="Bookman Old Style" panose="02050604050505020204" pitchFamily="18" charset="0"/>
            </a:endParaRPr>
          </a:p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en-US"/>
          </a:p>
        </p:txBody>
      </p:sp>
      <p:pic>
        <p:nvPicPr>
          <p:cNvPr id="3074" name="Picture 2" descr="Our Relationship Support Service is helping relationships thrive - The  Brain Tumour Charity">
            <a:extLst>
              <a:ext uri="{FF2B5EF4-FFF2-40B4-BE49-F238E27FC236}">
                <a16:creationId xmlns:a16="http://schemas.microsoft.com/office/drawing/2014/main" id="{E4F75E50-5B41-7A57-0F9C-FBA86F40D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583" y="5166401"/>
            <a:ext cx="312420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lear Insight Counselling | Leamington Spa | Blog">
            <a:extLst>
              <a:ext uri="{FF2B5EF4-FFF2-40B4-BE49-F238E27FC236}">
                <a16:creationId xmlns:a16="http://schemas.microsoft.com/office/drawing/2014/main" id="{2AED3831-DD75-00D0-2466-A7299C5634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78" y="2822283"/>
            <a:ext cx="2767012" cy="184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herapeutic Alliance as Active Inference: The Role of Therapeutic Touch and  Synchrony">
            <a:extLst>
              <a:ext uri="{FF2B5EF4-FFF2-40B4-BE49-F238E27FC236}">
                <a16:creationId xmlns:a16="http://schemas.microsoft.com/office/drawing/2014/main" id="{9B3B9FDC-1783-7E70-A8ED-1A3D87A8DE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583" y="632297"/>
            <a:ext cx="2914650" cy="156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9A9C0-B4F5-6644-28A7-CB2BA3D61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Recap on Today’s goals: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166BE-D200-EA09-D37D-467FD125EF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AutoNum type="arabicPeriod"/>
            </a:pPr>
            <a:r>
              <a:rPr lang="en-US">
                <a:latin typeface="Bell MT" panose="02020503060305020303" pitchFamily="18" charset="0"/>
                <a:ea typeface="Bookman Old Style"/>
                <a:cs typeface="Bookman Old Style"/>
                <a:sym typeface="Bookman Old Style"/>
              </a:rPr>
              <a:t>Define a Helping Relationship</a:t>
            </a:r>
          </a:p>
          <a:p>
            <a:pPr marL="457200" lvl="0" indent="-3810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AutoNum type="arabicPeriod"/>
            </a:pPr>
            <a:r>
              <a:rPr lang="en-US">
                <a:latin typeface="Bell MT" panose="02020503060305020303" pitchFamily="18" charset="0"/>
                <a:ea typeface="Bookman Old Style"/>
                <a:cs typeface="Bookman Old Style"/>
                <a:sym typeface="Bookman Old Style"/>
              </a:rPr>
              <a:t>Review the HRM Model</a:t>
            </a:r>
          </a:p>
          <a:p>
            <a:endParaRPr lang="en-US"/>
          </a:p>
          <a:p>
            <a:endParaRPr lang="en-US" sz="2800"/>
          </a:p>
          <a:p>
            <a:r>
              <a:rPr lang="en-US" sz="2800"/>
              <a:t>Did we meet today’s class goals?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18F29-5143-CAD1-7BF3-69826ED304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  <p:pic>
        <p:nvPicPr>
          <p:cNvPr id="4098" name="Picture 2" descr="🤔 Thinking Face Emoji — Meaning, Copy &amp; Paste">
            <a:extLst>
              <a:ext uri="{FF2B5EF4-FFF2-40B4-BE49-F238E27FC236}">
                <a16:creationId xmlns:a16="http://schemas.microsoft.com/office/drawing/2014/main" id="{92A77EDB-6548-2F93-DD6B-0C66E857D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016" y="4826743"/>
            <a:ext cx="2962275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3725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FFD2EC-2C1D-E36C-A849-4F177DE957B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  <p:pic>
        <p:nvPicPr>
          <p:cNvPr id="6154" name="Picture 10" descr="Scan Me Png 21462633 PNG">
            <a:extLst>
              <a:ext uri="{FF2B5EF4-FFF2-40B4-BE49-F238E27FC236}">
                <a16:creationId xmlns:a16="http://schemas.microsoft.com/office/drawing/2014/main" id="{AFA2A178-3248-B771-043A-F19F88A6C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201" y="1968308"/>
            <a:ext cx="5220558" cy="350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2ECF49-B5DB-0402-5CA4-F6E79126B6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373" y="2698654"/>
            <a:ext cx="2045084" cy="20450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7622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g10c5e3d3485_0_10"/>
          <p:cNvSpPr txBox="1">
            <a:spLocks noGrp="1"/>
          </p:cNvSpPr>
          <p:nvPr>
            <p:ph type="title"/>
          </p:nvPr>
        </p:nvSpPr>
        <p:spPr>
          <a:xfrm>
            <a:off x="870749" y="272374"/>
            <a:ext cx="7495037" cy="13414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US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What is a Helping Relationship?</a:t>
            </a:r>
            <a:endParaRPr>
              <a:latin typeface="Bookman Old Style" panose="02050604050505020204" pitchFamily="18" charset="0"/>
              <a:ea typeface="Bell MT"/>
              <a:cs typeface="Bell MT"/>
              <a:sym typeface="Bell MT"/>
            </a:endParaRPr>
          </a:p>
        </p:txBody>
      </p:sp>
      <p:sp>
        <p:nvSpPr>
          <p:cNvPr id="649" name="Google Shape;649;g10c5e3d3485_0_10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650" name="Google Shape;650;g10c5e3d3485_0_10"/>
          <p:cNvSpPr txBox="1"/>
          <p:nvPr/>
        </p:nvSpPr>
        <p:spPr>
          <a:xfrm>
            <a:off x="407100" y="2078200"/>
            <a:ext cx="8329800" cy="26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Saira Semi Condensed"/>
                <a:cs typeface="Saira Semi Condensed"/>
                <a:sym typeface="Saira Semi Condensed"/>
              </a:rPr>
              <a:t>Carl Rogers</a:t>
            </a:r>
            <a:r>
              <a:rPr lang="en-US" sz="2300">
                <a:solidFill>
                  <a:schemeClr val="dk1"/>
                </a:solidFill>
                <a:latin typeface="Bookman Old Style" panose="02050604050505020204" pitchFamily="18" charset="0"/>
                <a:ea typeface="Saira Semi Condensed"/>
                <a:cs typeface="Saira Semi Condensed"/>
                <a:sym typeface="Saira Semi Condensed"/>
              </a:rPr>
              <a:t> </a:t>
            </a:r>
            <a:r>
              <a:rPr lang="en-US" sz="2300" b="1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Saira Semi Condensed"/>
                <a:cs typeface="Saira Semi Condensed"/>
                <a:sym typeface="Saira Semi Condensed"/>
              </a:rPr>
              <a:t>suggested helpers create relationships "…in which one of the parties has the intent of promoting the growth, development, maturity, improved functioning, and improved coping with life of the other." </a:t>
            </a:r>
            <a:r>
              <a:rPr lang="en-US" sz="23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Saira Semi Condensed"/>
                <a:cs typeface="Saira Semi Condensed"/>
                <a:sym typeface="Saira Semi Condensed"/>
              </a:rPr>
              <a:t>(Rogers, 1962, p. 215)</a:t>
            </a:r>
            <a:endParaRPr sz="2500" b="0" i="0" u="none" strike="noStrike" cap="none">
              <a:solidFill>
                <a:schemeClr val="dk1"/>
              </a:solidFill>
              <a:latin typeface="Bookman Old Style" panose="02050604050505020204" pitchFamily="18" charset="0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g10c5e3d3485_0_48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pic>
        <p:nvPicPr>
          <p:cNvPr id="657" name="Google Shape;657;g10c5e3d3485_0_48"/>
          <p:cNvPicPr preferRelativeResize="0"/>
          <p:nvPr/>
        </p:nvPicPr>
        <p:blipFill rotWithShape="1">
          <a:blip r:embed="rId3">
            <a:alphaModFix/>
          </a:blip>
          <a:srcRect b="6261"/>
          <a:stretch/>
        </p:blipFill>
        <p:spPr>
          <a:xfrm>
            <a:off x="1483575" y="333875"/>
            <a:ext cx="6176850" cy="6190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001000" cy="1143000"/>
          </a:xfrm>
        </p:spPr>
        <p:txBody>
          <a:bodyPr>
            <a:noAutofit/>
          </a:bodyPr>
          <a:lstStyle/>
          <a:p>
            <a:r>
              <a:rPr lang="en-US" sz="32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Core Ingredients of a Helpful Relationship …According to </a:t>
            </a:r>
            <a:r>
              <a:rPr lang="en-US" sz="3200" b="1" i="1" u="sng" cap="sm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Bookman Old Style" panose="02050604050505020204" pitchFamily="18" charset="0"/>
                <a:cs typeface="Times New Roman" pitchFamily="18" charset="0"/>
              </a:rPr>
              <a:t>Carl Rogers</a:t>
            </a:r>
            <a:r>
              <a:rPr lang="en-US" sz="3200" cap="small">
                <a:uFillTx/>
                <a:latin typeface="Bookman Old Style" panose="02050604050505020204" pitchFamily="18" charset="0"/>
                <a:cs typeface="Times New Roman" pitchFamily="18" charset="0"/>
              </a:rPr>
              <a:t>:</a:t>
            </a:r>
            <a:endParaRPr lang="en-US" cap="small">
              <a:uFillTx/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599"/>
            <a:ext cx="7777264" cy="4210456"/>
          </a:xfrm>
        </p:spPr>
        <p:txBody>
          <a:bodyPr numCol="2">
            <a:noAutofit/>
          </a:bodyPr>
          <a:lstStyle/>
          <a:p>
            <a:r>
              <a:rPr lang="en-US" sz="2600">
                <a:uFillTx/>
                <a:latin typeface="Bookman Old Style" panose="02050604050505020204" pitchFamily="18" charset="0"/>
              </a:rPr>
              <a:t>warmly expressive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respectful of individuality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show trust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desire to understand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allow independent choices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clarify feelings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sensitive to client attitudes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show positive regard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aware and accepting of self </a:t>
            </a:r>
          </a:p>
          <a:p>
            <a:r>
              <a:rPr lang="en-US" sz="2600">
                <a:uFillTx/>
                <a:latin typeface="Bookman Old Style" panose="02050604050505020204" pitchFamily="18" charset="0"/>
              </a:rPr>
              <a:t>genuine = words in line with feelings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F6BBF-9660-1F92-1F82-7B8EA11B872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B6EBEA54-C5F3-1302-7898-3FE20CAD96F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05350"/>
              </p:ext>
            </p:extLst>
          </p:nvPr>
        </p:nvGraphicFramePr>
        <p:xfrm>
          <a:off x="-135802" y="-19511"/>
          <a:ext cx="9008896" cy="6825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11495211" imgH="8709640" progId="Word.Document.12">
                  <p:embed/>
                </p:oleObj>
              </mc:Choice>
              <mc:Fallback>
                <p:oleObj name="Document" r:id="rId2" imgW="11495211" imgH="8709640" progId="Word.Documen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B6EBEA54-C5F3-1302-7898-3FE20CAD96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135802" y="-19511"/>
                        <a:ext cx="9008896" cy="6825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13679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Google Shape;664;g10c5e3d3485_0_26"/>
          <p:cNvSpPr txBox="1">
            <a:spLocks noGrp="1"/>
          </p:cNvSpPr>
          <p:nvPr>
            <p:ph type="body" idx="4294967295"/>
          </p:nvPr>
        </p:nvSpPr>
        <p:spPr>
          <a:xfrm>
            <a:off x="838200" y="2038396"/>
            <a:ext cx="7467600" cy="25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609600" lvl="0" indent="-609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60"/>
              <a:buChar char="0"/>
            </a:pPr>
            <a:r>
              <a:rPr lang="en-US" sz="2800"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Who are helpers?</a:t>
            </a:r>
            <a:endParaRPr>
              <a:latin typeface="Bookman Old Style" panose="02050604050505020204" pitchFamily="18" charset="0"/>
            </a:endParaRPr>
          </a:p>
          <a:p>
            <a:pPr marL="342900" lvl="0" indent="0" algn="l" rtl="0">
              <a:lnSpc>
                <a:spcPct val="150000"/>
              </a:lnSpc>
              <a:spcBef>
                <a:spcPts val="2360"/>
              </a:spcBef>
              <a:spcAft>
                <a:spcPts val="0"/>
              </a:spcAft>
              <a:buSzPts val="2400"/>
              <a:buNone/>
            </a:pPr>
            <a:endParaRPr sz="2800">
              <a:latin typeface="Bookman Old Style" panose="02050604050505020204" pitchFamily="18" charset="0"/>
              <a:ea typeface="Bookman Old Style"/>
              <a:cs typeface="Bookman Old Style"/>
              <a:sym typeface="Bookman Old Style"/>
            </a:endParaRPr>
          </a:p>
          <a:p>
            <a:pPr marL="609600" lvl="0" indent="-609600" algn="l" rtl="0">
              <a:lnSpc>
                <a:spcPct val="150000"/>
              </a:lnSpc>
              <a:spcBef>
                <a:spcPts val="2360"/>
              </a:spcBef>
              <a:spcAft>
                <a:spcPts val="0"/>
              </a:spcAft>
              <a:buSzPts val="2660"/>
              <a:buChar char="0"/>
            </a:pPr>
            <a:r>
              <a:rPr lang="en-US" sz="2800"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What does it take to help? 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665" name="Google Shape;665;g10c5e3d3485_0_26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7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66" name="Google Shape;666;g10c5e3d3485_0_26"/>
          <p:cNvSpPr txBox="1">
            <a:spLocks noGrp="1"/>
          </p:cNvSpPr>
          <p:nvPr>
            <p:ph type="title"/>
          </p:nvPr>
        </p:nvSpPr>
        <p:spPr>
          <a:xfrm>
            <a:off x="731250" y="822150"/>
            <a:ext cx="76815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-US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Within the Helping Relationship…</a:t>
            </a:r>
            <a:endParaRPr>
              <a:latin typeface="Bookman Old Style" panose="02050604050505020204" pitchFamily="18" charset="0"/>
              <a:ea typeface="Bell MT"/>
              <a:cs typeface="Bell MT"/>
              <a:sym typeface="Bell MT"/>
            </a:endParaRPr>
          </a:p>
        </p:txBody>
      </p:sp>
      <p:sp>
        <p:nvSpPr>
          <p:cNvPr id="667" name="Google Shape;667;g10c5e3d3485_0_26"/>
          <p:cNvSpPr txBox="1"/>
          <p:nvPr/>
        </p:nvSpPr>
        <p:spPr>
          <a:xfrm>
            <a:off x="152375" y="2650925"/>
            <a:ext cx="8400000" cy="10669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97280" marR="0" lvl="3" indent="-18288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710"/>
              <a:buFont typeface="Noto Sans Symbols"/>
              <a:buChar char="⮚"/>
            </a:pPr>
            <a:r>
              <a:rPr lang="en-US" sz="18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“Anyone who </a:t>
            </a:r>
            <a:r>
              <a:rPr lang="en-US" sz="1800" b="1" i="0" u="sng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assists</a:t>
            </a:r>
            <a:r>
              <a:rPr lang="en-US" sz="18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 others to understand, overcome, or deal with external or internal problems”</a:t>
            </a:r>
            <a:endParaRPr sz="1400" b="0" i="0" u="none" strike="noStrike" cap="none">
              <a:solidFill>
                <a:srgbClr val="000000"/>
              </a:solidFill>
              <a:latin typeface="Bookman Old Style" panose="02050604050505020204" pitchFamily="18" charset="0"/>
              <a:sym typeface="Arial"/>
            </a:endParaRPr>
          </a:p>
        </p:txBody>
      </p:sp>
      <p:sp>
        <p:nvSpPr>
          <p:cNvPr id="668" name="Google Shape;668;g10c5e3d3485_0_26"/>
          <p:cNvSpPr txBox="1"/>
          <p:nvPr/>
        </p:nvSpPr>
        <p:spPr>
          <a:xfrm>
            <a:off x="372000" y="4714850"/>
            <a:ext cx="8400000" cy="158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453896" marR="0" lvl="3" indent="-45720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710"/>
              <a:buFont typeface="Bookman Old Style"/>
              <a:buAutoNum type="arabicPeriod"/>
            </a:pPr>
            <a:r>
              <a:rPr lang="en-US" sz="18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A person desiring help</a:t>
            </a:r>
            <a:endParaRPr sz="2400" b="0" i="0" u="none" strike="noStrike" cap="none">
              <a:solidFill>
                <a:schemeClr val="dk1"/>
              </a:solidFill>
              <a:latin typeface="Bookman Old Style" panose="02050604050505020204" pitchFamily="18" charset="0"/>
              <a:ea typeface="Saira SemiCondensed Light"/>
              <a:cs typeface="Saira SemiCondensed Light"/>
              <a:sym typeface="Saira SemiCondensed Light"/>
            </a:endParaRPr>
          </a:p>
          <a:p>
            <a:pPr marL="1453896" marR="0" lvl="3" indent="-45720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710"/>
              <a:buFont typeface="Bookman Old Style"/>
              <a:buAutoNum type="arabicPeriod"/>
            </a:pPr>
            <a:r>
              <a:rPr lang="en-US" sz="18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Someone willing and able to give help</a:t>
            </a:r>
            <a:endParaRPr sz="2400" b="0" i="0" u="none" strike="noStrike" cap="none">
              <a:solidFill>
                <a:schemeClr val="dk1"/>
              </a:solidFill>
              <a:latin typeface="Bookman Old Style" panose="02050604050505020204" pitchFamily="18" charset="0"/>
              <a:ea typeface="Saira SemiCondensed Light"/>
              <a:cs typeface="Saira SemiCondensed Light"/>
              <a:sym typeface="Saira SemiCondensed Light"/>
            </a:endParaRPr>
          </a:p>
          <a:p>
            <a:pPr marL="1453896" marR="0" lvl="3" indent="-457200" algn="l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710"/>
              <a:buFont typeface="Bookman Old Style"/>
              <a:buAutoNum type="arabicPeriod"/>
            </a:pPr>
            <a:r>
              <a:rPr lang="en-US" sz="1800" b="0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Bookman Old Style"/>
                <a:cs typeface="Bookman Old Style"/>
                <a:sym typeface="Bookman Old Style"/>
              </a:rPr>
              <a:t>A conducive setting</a:t>
            </a:r>
            <a:endParaRPr sz="1400" b="0" i="0" u="none" strike="noStrike" cap="none">
              <a:solidFill>
                <a:srgbClr val="000000"/>
              </a:solidFill>
              <a:latin typeface="Bookman Old Style" panose="02050604050505020204" pitchFamily="18" charset="0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p11"/>
          <p:cNvSpPr txBox="1">
            <a:spLocks noGrp="1"/>
          </p:cNvSpPr>
          <p:nvPr>
            <p:ph type="title"/>
          </p:nvPr>
        </p:nvSpPr>
        <p:spPr>
          <a:xfrm>
            <a:off x="955366" y="359923"/>
            <a:ext cx="7233268" cy="1276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sz="41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CNED 3053-Type Helping is…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676" name="Google Shape;676;p11"/>
          <p:cNvSpPr txBox="1">
            <a:spLocks noGrp="1"/>
          </p:cNvSpPr>
          <p:nvPr>
            <p:ph type="body" idx="4294967295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228600" lvl="0" indent="-19330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5000"/>
              <a:buChar char="0"/>
            </a:pPr>
            <a:r>
              <a:rPr lang="en-US" sz="2600">
                <a:latin typeface="Bookman Old Style"/>
                <a:ea typeface="Bookman Old Style"/>
                <a:cs typeface="Bookman Old Style"/>
                <a:sym typeface="Bookman Old Style"/>
              </a:rPr>
              <a:t>Intentional</a:t>
            </a:r>
            <a:endParaRPr/>
          </a:p>
          <a:p>
            <a:pPr marL="228600" lvl="0" indent="-193309" algn="l" rtl="0">
              <a:lnSpc>
                <a:spcPct val="100000"/>
              </a:lnSpc>
              <a:spcBef>
                <a:spcPts val="2920"/>
              </a:spcBef>
              <a:spcAft>
                <a:spcPts val="0"/>
              </a:spcAft>
              <a:buSzPct val="95000"/>
              <a:buChar char="0"/>
            </a:pPr>
            <a:r>
              <a:rPr lang="en-US" sz="2600">
                <a:latin typeface="Bookman Old Style"/>
                <a:ea typeface="Bookman Old Style"/>
                <a:cs typeface="Bookman Old Style"/>
                <a:sym typeface="Bookman Old Style"/>
              </a:rPr>
              <a:t>Research-based</a:t>
            </a:r>
            <a:endParaRPr sz="26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742950" lvl="1" indent="-261301" algn="l" rtl="0">
              <a:lnSpc>
                <a:spcPct val="100000"/>
              </a:lnSpc>
              <a:spcBef>
                <a:spcPts val="2920"/>
              </a:spcBef>
              <a:spcAft>
                <a:spcPts val="0"/>
              </a:spcAft>
              <a:buSzPct val="100000"/>
              <a:buFont typeface="Bookman Old Style"/>
              <a:buChar char="⊳"/>
            </a:pPr>
            <a:r>
              <a:rPr lang="en-US" sz="2600">
                <a:latin typeface="Bookman Old Style"/>
                <a:ea typeface="Bookman Old Style"/>
                <a:cs typeface="Bookman Old Style"/>
                <a:sym typeface="Bookman Old Style"/>
              </a:rPr>
              <a:t>Carl Rogers founded person-centered therapy based on the qualities of an effective helper</a:t>
            </a:r>
            <a:endParaRPr sz="26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228600" lvl="0" indent="-193309" algn="l" rtl="0">
              <a:lnSpc>
                <a:spcPct val="100000"/>
              </a:lnSpc>
              <a:spcBef>
                <a:spcPts val="3000"/>
              </a:spcBef>
              <a:spcAft>
                <a:spcPts val="0"/>
              </a:spcAft>
              <a:buSzPct val="95000"/>
              <a:buChar char="0"/>
            </a:pPr>
            <a:r>
              <a:rPr lang="en-US" sz="2600">
                <a:latin typeface="Bookman Old Style"/>
                <a:ea typeface="Bookman Old Style"/>
                <a:cs typeface="Bookman Old Style"/>
                <a:sym typeface="Bookman Old Style"/>
              </a:rPr>
              <a:t>Grounded in the skills of:</a:t>
            </a:r>
            <a:endParaRPr/>
          </a:p>
          <a:p>
            <a:pPr marL="822960" lvl="2" indent="-15301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5000"/>
              <a:buFont typeface="Noto Sans Symbols"/>
              <a:buChar char="⮚"/>
            </a:pPr>
            <a:r>
              <a:rPr lang="en-US" sz="2200">
                <a:latin typeface="Bookman Old Style"/>
                <a:ea typeface="Bookman Old Style"/>
                <a:cs typeface="Bookman Old Style"/>
                <a:sym typeface="Bookman Old Style"/>
              </a:rPr>
              <a:t>Non-judgmental Listening</a:t>
            </a:r>
            <a:endParaRPr sz="22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822960" lvl="2" indent="-15301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5000"/>
              <a:buFont typeface="Noto Sans Symbols"/>
              <a:buChar char="⮚"/>
            </a:pPr>
            <a:r>
              <a:rPr lang="en-US" sz="2200">
                <a:latin typeface="Bookman Old Style"/>
                <a:ea typeface="Bookman Old Style"/>
                <a:cs typeface="Bookman Old Style"/>
                <a:sym typeface="Bookman Old Style"/>
              </a:rPr>
              <a:t>Genuineness</a:t>
            </a:r>
            <a:endParaRPr sz="2200"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822960" lvl="2" indent="-153019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5000"/>
              <a:buFont typeface="Noto Sans Symbols"/>
              <a:buChar char="⮚"/>
            </a:pPr>
            <a:r>
              <a:rPr lang="en-US" sz="2200">
                <a:latin typeface="Bookman Old Style"/>
                <a:ea typeface="Bookman Old Style"/>
                <a:cs typeface="Bookman Old Style"/>
                <a:sym typeface="Bookman Old Style"/>
              </a:rPr>
              <a:t>and Communicating Empathy</a:t>
            </a:r>
          </a:p>
        </p:txBody>
      </p:sp>
      <p:sp>
        <p:nvSpPr>
          <p:cNvPr id="677" name="Google Shape;677;p11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8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10f3e0361b7_0_6"/>
          <p:cNvSpPr txBox="1">
            <a:spLocks noGrp="1"/>
          </p:cNvSpPr>
          <p:nvPr>
            <p:ph type="title"/>
          </p:nvPr>
        </p:nvSpPr>
        <p:spPr>
          <a:xfrm>
            <a:off x="1334400" y="420475"/>
            <a:ext cx="6475200" cy="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100"/>
              <a:buFont typeface="Bell MT"/>
              <a:buNone/>
            </a:pPr>
            <a:r>
              <a:rPr lang="en-US" sz="4100" cap="small">
                <a:latin typeface="Bookman Old Style" panose="02050604050505020204" pitchFamily="18" charset="0"/>
                <a:ea typeface="Bell MT"/>
                <a:cs typeface="Bell MT"/>
                <a:sym typeface="Bell MT"/>
              </a:rPr>
              <a:t>What Are Some Helping Professions?</a:t>
            </a:r>
            <a:endParaRPr>
              <a:latin typeface="Bookman Old Style" panose="02050604050505020204" pitchFamily="18" charset="0"/>
            </a:endParaRPr>
          </a:p>
        </p:txBody>
      </p:sp>
      <p:sp>
        <p:nvSpPr>
          <p:cNvPr id="685" name="Google Shape;685;g10f3e0361b7_0_6"/>
          <p:cNvSpPr txBox="1">
            <a:spLocks noGrp="1"/>
          </p:cNvSpPr>
          <p:nvPr>
            <p:ph type="body" idx="4294967295"/>
          </p:nvPr>
        </p:nvSpPr>
        <p:spPr>
          <a:xfrm>
            <a:off x="838200" y="3429000"/>
            <a:ext cx="3733800" cy="31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Counseling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Education &amp; Teaching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Recreation &amp; Sports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Criminal Justice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Human Services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Doctor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  <p:sp>
        <p:nvSpPr>
          <p:cNvPr id="686" name="Google Shape;686;g10f3e0361b7_0_6"/>
          <p:cNvSpPr txBox="1">
            <a:spLocks noGrp="1"/>
          </p:cNvSpPr>
          <p:nvPr>
            <p:ph type="sldNum" idx="12"/>
          </p:nvPr>
        </p:nvSpPr>
        <p:spPr>
          <a:xfrm>
            <a:off x="8552377" y="6231533"/>
            <a:ext cx="4008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US" sz="1300">
                <a:solidFill>
                  <a:schemeClr val="accent1"/>
                </a:solidFill>
                <a:latin typeface="Saira Semi Condensed"/>
                <a:ea typeface="Saira Semi Condensed"/>
                <a:cs typeface="Saira Semi Condensed"/>
                <a:sym typeface="Saira Semi Condensed"/>
              </a:rPr>
              <a:t>9</a:t>
            </a:fld>
            <a:endParaRPr sz="1300">
              <a:solidFill>
                <a:schemeClr val="accent1"/>
              </a:solidFill>
              <a:latin typeface="Saira Semi Condensed"/>
              <a:ea typeface="Saira Semi Condensed"/>
              <a:cs typeface="Saira Semi Condensed"/>
              <a:sym typeface="Saira Semi Condensed"/>
            </a:endParaRPr>
          </a:p>
        </p:txBody>
      </p:sp>
      <p:sp>
        <p:nvSpPr>
          <p:cNvPr id="687" name="Google Shape;687;g10f3e0361b7_0_6"/>
          <p:cNvSpPr txBox="1"/>
          <p:nvPr/>
        </p:nvSpPr>
        <p:spPr>
          <a:xfrm>
            <a:off x="520050" y="1289231"/>
            <a:ext cx="8103900" cy="23082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marR="0" lvl="0" indent="-228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Saira Semi Condensed"/>
              <a:buChar char="●"/>
            </a:pPr>
            <a:r>
              <a:rPr lang="en-US" sz="2300" b="1" i="0" u="none" strike="noStrike" cap="none">
                <a:solidFill>
                  <a:schemeClr val="dk1"/>
                </a:solidFill>
                <a:latin typeface="Bookman Old Style" panose="02050604050505020204" pitchFamily="18" charset="0"/>
                <a:ea typeface="Saira Semi Condensed"/>
                <a:cs typeface="Saira Semi Condensed"/>
                <a:sym typeface="Saira Semi Condensed"/>
              </a:rPr>
              <a:t> intent of promoting the growth, development, maturity, improved functioning, and improved coping with life of the other."</a:t>
            </a:r>
            <a:endParaRPr sz="1400" b="0" i="0" u="none" strike="noStrike" cap="none">
              <a:solidFill>
                <a:srgbClr val="000000"/>
              </a:solidFill>
              <a:latin typeface="Bookman Old Style" panose="02050604050505020204" pitchFamily="18" charset="0"/>
              <a:sym typeface="Arial"/>
            </a:endParaRPr>
          </a:p>
        </p:txBody>
      </p:sp>
      <p:sp>
        <p:nvSpPr>
          <p:cNvPr id="688" name="Google Shape;688;g10f3e0361b7_0_6"/>
          <p:cNvSpPr txBox="1">
            <a:spLocks noGrp="1"/>
          </p:cNvSpPr>
          <p:nvPr>
            <p:ph type="body" idx="4294967295"/>
          </p:nvPr>
        </p:nvSpPr>
        <p:spPr>
          <a:xfrm>
            <a:off x="4695288" y="3597525"/>
            <a:ext cx="3733800" cy="31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Nursing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Psychology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Public Health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Social Work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Bookman Old Style"/>
              <a:buChar char="⩥"/>
            </a:pPr>
            <a:r>
              <a:rPr lang="en-US">
                <a:latin typeface="Bookman Old Style"/>
                <a:ea typeface="Bookman Old Style"/>
                <a:cs typeface="Bookman Old Style"/>
                <a:sym typeface="Bookman Old Style"/>
              </a:rPr>
              <a:t>And Many More..</a:t>
            </a:r>
            <a:endParaRPr>
              <a:latin typeface="Bookman Old Style"/>
              <a:ea typeface="Bookman Old Style"/>
              <a:cs typeface="Bookman Old Style"/>
              <a:sym typeface="Bookman Old Sty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ardanius template">
  <a:themeElements>
    <a:clrScheme name="Custom 347">
      <a:dk1>
        <a:srgbClr val="FFFFFF"/>
      </a:dk1>
      <a:lt1>
        <a:srgbClr val="1D0216"/>
      </a:lt1>
      <a:dk2>
        <a:srgbClr val="A58CA2"/>
      </a:dk2>
      <a:lt2>
        <a:srgbClr val="5C2C4F"/>
      </a:lt2>
      <a:accent1>
        <a:srgbClr val="B64B7F"/>
      </a:accent1>
      <a:accent2>
        <a:srgbClr val="881882"/>
      </a:accent2>
      <a:accent3>
        <a:srgbClr val="705FA0"/>
      </a:accent3>
      <a:accent4>
        <a:srgbClr val="E6AE39"/>
      </a:accent4>
      <a:accent5>
        <a:srgbClr val="591341"/>
      </a:accent5>
      <a:accent6>
        <a:srgbClr val="1D0216"/>
      </a:accent6>
      <a:hlink>
        <a:srgbClr val="F8BEF8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1293</Words>
  <Application>Microsoft Office PowerPoint</Application>
  <PresentationFormat>On-screen Show (4:3)</PresentationFormat>
  <Paragraphs>233</Paragraphs>
  <Slides>27</Slides>
  <Notes>15</Notes>
  <HiddenSlides>0</HiddenSlides>
  <MMClips>1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Bebas Neue</vt:lpstr>
      <vt:lpstr>Bell MT</vt:lpstr>
      <vt:lpstr>Book Antiqua</vt:lpstr>
      <vt:lpstr>Bookman Old Style</vt:lpstr>
      <vt:lpstr>Calibri</vt:lpstr>
      <vt:lpstr>Century Schoolbook</vt:lpstr>
      <vt:lpstr>Gill Sans MT</vt:lpstr>
      <vt:lpstr>Saira Semi Condensed</vt:lpstr>
      <vt:lpstr>Saira SemiCondensed Light</vt:lpstr>
      <vt:lpstr>Dardanius template</vt:lpstr>
      <vt:lpstr>The Helping Relationship</vt:lpstr>
      <vt:lpstr>Goals for Todays lesson:</vt:lpstr>
      <vt:lpstr>What is a Helping Relationship?</vt:lpstr>
      <vt:lpstr>PowerPoint Presentation</vt:lpstr>
      <vt:lpstr>Core Ingredients of a Helpful Relationship …According to Carl Rogers:</vt:lpstr>
      <vt:lpstr>PowerPoint Presentation</vt:lpstr>
      <vt:lpstr>Within the Helping Relationship…</vt:lpstr>
      <vt:lpstr>CNED 3053-Type Helping is…</vt:lpstr>
      <vt:lpstr>What Are Some Helping Professions?</vt:lpstr>
      <vt:lpstr>The Stages of Helping</vt:lpstr>
      <vt:lpstr>The Process</vt:lpstr>
      <vt:lpstr>The Human Relations Model</vt:lpstr>
      <vt:lpstr>Purpose &amp; Goals of Our Class</vt:lpstr>
      <vt:lpstr>Purpose &amp; Goals of Our Class cont’d</vt:lpstr>
      <vt:lpstr>The Human Relations Model Core Dimensions </vt:lpstr>
      <vt:lpstr>The Human Relations Model Core Dimensions </vt:lpstr>
      <vt:lpstr>Grab something to write with and write on!</vt:lpstr>
      <vt:lpstr>How does he present the core dimensions?</vt:lpstr>
      <vt:lpstr>Carl Rogers- What do you notice?</vt:lpstr>
      <vt:lpstr>How does he present the core dimensions?</vt:lpstr>
      <vt:lpstr>Human Relations Development (HRD) By: R. Carkhuff</vt:lpstr>
      <vt:lpstr>Goals of Helping (for each stage of HRD Model)</vt:lpstr>
      <vt:lpstr>PowerPoint Presentation</vt:lpstr>
      <vt:lpstr>Why Should We Learn HRD?</vt:lpstr>
      <vt:lpstr>Final Thoughts: HRM</vt:lpstr>
      <vt:lpstr>Recap on Today’s goals: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eboughf</dc:creator>
  <cp:lastModifiedBy>Kayla Newkirk</cp:lastModifiedBy>
  <cp:revision>1</cp:revision>
  <dcterms:created xsi:type="dcterms:W3CDTF">2008-01-14T17:44:26Z</dcterms:created>
  <dcterms:modified xsi:type="dcterms:W3CDTF">2023-09-21T15:50:13Z</dcterms:modified>
</cp:coreProperties>
</file>